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1.xml" ContentType="application/vnd.openxmlformats-officedocument.drawingml.diagramColors+xml"/>
  <Override PartName="/ppt/diagrams/colors2.xml" ContentType="application/vnd.openxmlformats-officedocument.drawingml.diagramColors+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quickStyle2.xml" ContentType="application/vnd.openxmlformats-officedocument.drawingml.diagramStyl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6" r:id="rId2"/>
  </p:sldIdLst>
  <p:sldSz cx="21386800" cy="30279975"/>
  <p:notesSz cx="6858000" cy="9144000"/>
  <p:defaultTextStyle>
    <a:defPPr>
      <a:defRPr lang="en-US"/>
    </a:defPPr>
    <a:lvl1pPr marL="0" algn="l" defTabSz="2952305" rtl="0" eaLnBrk="1" latinLnBrk="0" hangingPunct="1">
      <a:defRPr sz="5800" kern="1200">
        <a:solidFill>
          <a:schemeClr val="tx1"/>
        </a:solidFill>
        <a:latin typeface="+mn-lt"/>
        <a:ea typeface="+mn-ea"/>
        <a:cs typeface="+mn-cs"/>
      </a:defRPr>
    </a:lvl1pPr>
    <a:lvl2pPr marL="1476152" algn="l" defTabSz="2952305" rtl="0" eaLnBrk="1" latinLnBrk="0" hangingPunct="1">
      <a:defRPr sz="5800" kern="1200">
        <a:solidFill>
          <a:schemeClr val="tx1"/>
        </a:solidFill>
        <a:latin typeface="+mn-lt"/>
        <a:ea typeface="+mn-ea"/>
        <a:cs typeface="+mn-cs"/>
      </a:defRPr>
    </a:lvl2pPr>
    <a:lvl3pPr marL="2952305" algn="l" defTabSz="2952305" rtl="0" eaLnBrk="1" latinLnBrk="0" hangingPunct="1">
      <a:defRPr sz="5800" kern="1200">
        <a:solidFill>
          <a:schemeClr val="tx1"/>
        </a:solidFill>
        <a:latin typeface="+mn-lt"/>
        <a:ea typeface="+mn-ea"/>
        <a:cs typeface="+mn-cs"/>
      </a:defRPr>
    </a:lvl3pPr>
    <a:lvl4pPr marL="4428457" algn="l" defTabSz="2952305" rtl="0" eaLnBrk="1" latinLnBrk="0" hangingPunct="1">
      <a:defRPr sz="5800" kern="1200">
        <a:solidFill>
          <a:schemeClr val="tx1"/>
        </a:solidFill>
        <a:latin typeface="+mn-lt"/>
        <a:ea typeface="+mn-ea"/>
        <a:cs typeface="+mn-cs"/>
      </a:defRPr>
    </a:lvl4pPr>
    <a:lvl5pPr marL="5904610" algn="l" defTabSz="2952305" rtl="0" eaLnBrk="1" latinLnBrk="0" hangingPunct="1">
      <a:defRPr sz="5800" kern="1200">
        <a:solidFill>
          <a:schemeClr val="tx1"/>
        </a:solidFill>
        <a:latin typeface="+mn-lt"/>
        <a:ea typeface="+mn-ea"/>
        <a:cs typeface="+mn-cs"/>
      </a:defRPr>
    </a:lvl5pPr>
    <a:lvl6pPr marL="7380762" algn="l" defTabSz="2952305" rtl="0" eaLnBrk="1" latinLnBrk="0" hangingPunct="1">
      <a:defRPr sz="5800" kern="1200">
        <a:solidFill>
          <a:schemeClr val="tx1"/>
        </a:solidFill>
        <a:latin typeface="+mn-lt"/>
        <a:ea typeface="+mn-ea"/>
        <a:cs typeface="+mn-cs"/>
      </a:defRPr>
    </a:lvl6pPr>
    <a:lvl7pPr marL="8856915" algn="l" defTabSz="2952305" rtl="0" eaLnBrk="1" latinLnBrk="0" hangingPunct="1">
      <a:defRPr sz="5800" kern="1200">
        <a:solidFill>
          <a:schemeClr val="tx1"/>
        </a:solidFill>
        <a:latin typeface="+mn-lt"/>
        <a:ea typeface="+mn-ea"/>
        <a:cs typeface="+mn-cs"/>
      </a:defRPr>
    </a:lvl7pPr>
    <a:lvl8pPr marL="10333067" algn="l" defTabSz="2952305" rtl="0" eaLnBrk="1" latinLnBrk="0" hangingPunct="1">
      <a:defRPr sz="5800" kern="1200">
        <a:solidFill>
          <a:schemeClr val="tx1"/>
        </a:solidFill>
        <a:latin typeface="+mn-lt"/>
        <a:ea typeface="+mn-ea"/>
        <a:cs typeface="+mn-cs"/>
      </a:defRPr>
    </a:lvl8pPr>
    <a:lvl9pPr marL="11809220" algn="l" defTabSz="2952305"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500" autoAdjust="0"/>
  </p:normalViewPr>
  <p:slideViewPr>
    <p:cSldViewPr>
      <p:cViewPr>
        <p:scale>
          <a:sx n="40" d="100"/>
          <a:sy n="40" d="100"/>
        </p:scale>
        <p:origin x="-510" y="2982"/>
      </p:cViewPr>
      <p:guideLst>
        <p:guide orient="horz" pos="9537"/>
        <p:guide pos="673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867430-11F1-4C7A-BE98-63C8131AEF06}" type="doc">
      <dgm:prSet loTypeId="urn:microsoft.com/office/officeart/2005/8/layout/hList6" loCatId="list" qsTypeId="urn:microsoft.com/office/officeart/2005/8/quickstyle/simple1" qsCatId="simple" csTypeId="urn:microsoft.com/office/officeart/2005/8/colors/colorful5" csCatId="colorful" phldr="1"/>
      <dgm:spPr/>
      <dgm:t>
        <a:bodyPr/>
        <a:lstStyle/>
        <a:p>
          <a:endParaRPr lang="en-SG"/>
        </a:p>
      </dgm:t>
    </dgm:pt>
    <dgm:pt modelId="{0C65DDC2-00A3-41F8-960C-0621C6A77243}">
      <dgm:prSet phldrT="[Text]" custT="1"/>
      <dgm:spPr/>
      <dgm:t>
        <a:bodyPr/>
        <a:lstStyle/>
        <a:p>
          <a:r>
            <a:rPr lang="en-US" sz="2800" dirty="0" smtClean="0"/>
            <a:t>Pulau Bukom</a:t>
          </a:r>
          <a:endParaRPr lang="en-SG" sz="2800" dirty="0"/>
        </a:p>
      </dgm:t>
    </dgm:pt>
    <dgm:pt modelId="{3FB3A33A-2329-42F7-A0B1-050BEBC9E0CC}" type="parTrans" cxnId="{6214D921-CE9F-42C9-BEB8-811602BEF095}">
      <dgm:prSet/>
      <dgm:spPr/>
      <dgm:t>
        <a:bodyPr/>
        <a:lstStyle/>
        <a:p>
          <a:endParaRPr lang="en-SG"/>
        </a:p>
      </dgm:t>
    </dgm:pt>
    <dgm:pt modelId="{89912EE5-7CE6-4E0E-89E5-8593B1628C11}" type="sibTrans" cxnId="{6214D921-CE9F-42C9-BEB8-811602BEF095}">
      <dgm:prSet/>
      <dgm:spPr/>
      <dgm:t>
        <a:bodyPr/>
        <a:lstStyle/>
        <a:p>
          <a:endParaRPr lang="en-SG"/>
        </a:p>
      </dgm:t>
    </dgm:pt>
    <dgm:pt modelId="{1EE2412D-BD7E-4CF8-B6FE-6A8EDA0F0E0F}">
      <dgm:prSet phldrT="[Text]" custT="1"/>
      <dgm:spPr/>
      <dgm:t>
        <a:bodyPr/>
        <a:lstStyle/>
        <a:p>
          <a:r>
            <a:rPr lang="en-US" sz="2000" dirty="0" smtClean="0"/>
            <a:t> Shell’s oil refinery</a:t>
          </a:r>
          <a:endParaRPr lang="en-SG" sz="2000" dirty="0"/>
        </a:p>
      </dgm:t>
    </dgm:pt>
    <dgm:pt modelId="{CA19066B-9F34-47FD-A1A4-3C900B1160F4}" type="parTrans" cxnId="{0D481AB8-E87D-442D-A1FE-EA2C697D5805}">
      <dgm:prSet/>
      <dgm:spPr/>
      <dgm:t>
        <a:bodyPr/>
        <a:lstStyle/>
        <a:p>
          <a:endParaRPr lang="en-SG"/>
        </a:p>
      </dgm:t>
    </dgm:pt>
    <dgm:pt modelId="{F2A34BCF-2608-42A1-AF28-9F727095B8C2}" type="sibTrans" cxnId="{0D481AB8-E87D-442D-A1FE-EA2C697D5805}">
      <dgm:prSet/>
      <dgm:spPr/>
      <dgm:t>
        <a:bodyPr/>
        <a:lstStyle/>
        <a:p>
          <a:endParaRPr lang="en-SG"/>
        </a:p>
      </dgm:t>
    </dgm:pt>
    <dgm:pt modelId="{FA3E127D-F859-4B19-A755-BAADCBB75A99}">
      <dgm:prSet phldrT="[Text]" custT="1"/>
      <dgm:spPr/>
      <dgm:t>
        <a:bodyPr/>
        <a:lstStyle/>
        <a:p>
          <a:r>
            <a:rPr lang="en-US" sz="2000" dirty="0" smtClean="0"/>
            <a:t> Chemicals and industrial wastes are  emptied into the sea.</a:t>
          </a:r>
          <a:endParaRPr lang="en-SG" sz="2000" dirty="0"/>
        </a:p>
      </dgm:t>
    </dgm:pt>
    <dgm:pt modelId="{74402674-EF4C-48B1-BDE4-57875B408EC7}" type="parTrans" cxnId="{5219BBB8-7BBA-4DA7-AB93-5EC993AFD762}">
      <dgm:prSet/>
      <dgm:spPr/>
      <dgm:t>
        <a:bodyPr/>
        <a:lstStyle/>
        <a:p>
          <a:endParaRPr lang="en-SG"/>
        </a:p>
      </dgm:t>
    </dgm:pt>
    <dgm:pt modelId="{5964A280-E16E-4571-A225-D04525F294BD}" type="sibTrans" cxnId="{5219BBB8-7BBA-4DA7-AB93-5EC993AFD762}">
      <dgm:prSet/>
      <dgm:spPr/>
      <dgm:t>
        <a:bodyPr/>
        <a:lstStyle/>
        <a:p>
          <a:endParaRPr lang="en-SG"/>
        </a:p>
      </dgm:t>
    </dgm:pt>
    <dgm:pt modelId="{5469DC45-9E70-42DF-8BB9-EE68A2F6E5C8}">
      <dgm:prSet phldrT="[Text]"/>
      <dgm:spPr/>
      <dgm:t>
        <a:bodyPr/>
        <a:lstStyle/>
        <a:p>
          <a:r>
            <a:rPr lang="en-US" dirty="0" smtClean="0"/>
            <a:t>Impacts on the marine community</a:t>
          </a:r>
          <a:endParaRPr lang="en-SG" dirty="0"/>
        </a:p>
      </dgm:t>
    </dgm:pt>
    <dgm:pt modelId="{8EA75E4E-EA15-432B-9B93-EFB28D7CA26C}" type="parTrans" cxnId="{013C7652-B793-4A8B-A7A1-29658ED7A84E}">
      <dgm:prSet/>
      <dgm:spPr/>
      <dgm:t>
        <a:bodyPr/>
        <a:lstStyle/>
        <a:p>
          <a:endParaRPr lang="en-SG"/>
        </a:p>
      </dgm:t>
    </dgm:pt>
    <dgm:pt modelId="{236020AD-519E-453B-8333-CDA2B2A585C4}" type="sibTrans" cxnId="{013C7652-B793-4A8B-A7A1-29658ED7A84E}">
      <dgm:prSet/>
      <dgm:spPr/>
      <dgm:t>
        <a:bodyPr/>
        <a:lstStyle/>
        <a:p>
          <a:endParaRPr lang="en-SG"/>
        </a:p>
      </dgm:t>
    </dgm:pt>
    <dgm:pt modelId="{E04284CF-CA61-406B-B251-5330A5DB8D9B}">
      <dgm:prSet phldrT="[Text]"/>
      <dgm:spPr/>
      <dgm:t>
        <a:bodyPr/>
        <a:lstStyle/>
        <a:p>
          <a:r>
            <a:rPr lang="en-SG" dirty="0" smtClean="0"/>
            <a:t>Death of marine lives due to change in aquatic environment</a:t>
          </a:r>
          <a:endParaRPr lang="en-SG" dirty="0"/>
        </a:p>
      </dgm:t>
    </dgm:pt>
    <dgm:pt modelId="{4B792EE9-DC85-4029-BA47-EE0328FF48A3}" type="parTrans" cxnId="{99281536-1931-4BAA-8FCF-9C13171491D0}">
      <dgm:prSet/>
      <dgm:spPr/>
      <dgm:t>
        <a:bodyPr/>
        <a:lstStyle/>
        <a:p>
          <a:endParaRPr lang="en-SG"/>
        </a:p>
      </dgm:t>
    </dgm:pt>
    <dgm:pt modelId="{7D808824-4C81-4420-AB00-E6198C7C28B3}" type="sibTrans" cxnId="{99281536-1931-4BAA-8FCF-9C13171491D0}">
      <dgm:prSet/>
      <dgm:spPr/>
      <dgm:t>
        <a:bodyPr/>
        <a:lstStyle/>
        <a:p>
          <a:endParaRPr lang="en-SG"/>
        </a:p>
      </dgm:t>
    </dgm:pt>
    <dgm:pt modelId="{CD3B21F6-A518-4170-B33A-DF3336757D47}">
      <dgm:prSet phldrT="[Text]"/>
      <dgm:spPr/>
      <dgm:t>
        <a:bodyPr/>
        <a:lstStyle/>
        <a:p>
          <a:r>
            <a:rPr lang="en-US" dirty="0" smtClean="0"/>
            <a:t>Counter measures</a:t>
          </a:r>
          <a:endParaRPr lang="en-SG" dirty="0"/>
        </a:p>
      </dgm:t>
    </dgm:pt>
    <dgm:pt modelId="{60B38CF0-264D-408A-BDF2-779FCA2832EC}" type="parTrans" cxnId="{E3E51204-1E8C-422F-98C3-64B49301A323}">
      <dgm:prSet/>
      <dgm:spPr/>
      <dgm:t>
        <a:bodyPr/>
        <a:lstStyle/>
        <a:p>
          <a:endParaRPr lang="en-SG"/>
        </a:p>
      </dgm:t>
    </dgm:pt>
    <dgm:pt modelId="{13693857-4707-48DF-9E37-F145F6934B4B}" type="sibTrans" cxnId="{E3E51204-1E8C-422F-98C3-64B49301A323}">
      <dgm:prSet/>
      <dgm:spPr/>
      <dgm:t>
        <a:bodyPr/>
        <a:lstStyle/>
        <a:p>
          <a:endParaRPr lang="en-SG"/>
        </a:p>
      </dgm:t>
    </dgm:pt>
    <dgm:pt modelId="{25A222FF-EC13-45AD-9359-5258D5D51519}">
      <dgm:prSet phldrT="[Text]"/>
      <dgm:spPr/>
      <dgm:t>
        <a:bodyPr/>
        <a:lstStyle/>
        <a:p>
          <a:endParaRPr lang="en-SG" sz="1500" dirty="0"/>
        </a:p>
      </dgm:t>
    </dgm:pt>
    <dgm:pt modelId="{CAB8BFD2-36D7-4B25-A80C-2F7FD466BBA0}" type="parTrans" cxnId="{A5589032-9DA5-4C45-85F0-008C684B68B6}">
      <dgm:prSet/>
      <dgm:spPr/>
      <dgm:t>
        <a:bodyPr/>
        <a:lstStyle/>
        <a:p>
          <a:endParaRPr lang="en-SG"/>
        </a:p>
      </dgm:t>
    </dgm:pt>
    <dgm:pt modelId="{7AA2EF37-F087-444D-BC51-FB620088A481}" type="sibTrans" cxnId="{A5589032-9DA5-4C45-85F0-008C684B68B6}">
      <dgm:prSet/>
      <dgm:spPr/>
      <dgm:t>
        <a:bodyPr/>
        <a:lstStyle/>
        <a:p>
          <a:endParaRPr lang="en-SG"/>
        </a:p>
      </dgm:t>
    </dgm:pt>
    <dgm:pt modelId="{2A9BF193-6C02-476A-A5DD-EEC12ED6964A}">
      <dgm:prSet phldrT="[Text]"/>
      <dgm:spPr/>
      <dgm:t>
        <a:bodyPr/>
        <a:lstStyle/>
        <a:p>
          <a:endParaRPr lang="en-SG" sz="1500" dirty="0"/>
        </a:p>
      </dgm:t>
    </dgm:pt>
    <dgm:pt modelId="{5C8D9690-BF98-4748-8D6D-AED54C41A3FB}" type="parTrans" cxnId="{D50911F5-B938-42EB-9AC4-12C61AE79870}">
      <dgm:prSet/>
      <dgm:spPr/>
      <dgm:t>
        <a:bodyPr/>
        <a:lstStyle/>
        <a:p>
          <a:endParaRPr lang="en-SG"/>
        </a:p>
      </dgm:t>
    </dgm:pt>
    <dgm:pt modelId="{4591C80B-9A28-498A-ADCF-84E143B93159}" type="sibTrans" cxnId="{D50911F5-B938-42EB-9AC4-12C61AE79870}">
      <dgm:prSet/>
      <dgm:spPr/>
      <dgm:t>
        <a:bodyPr/>
        <a:lstStyle/>
        <a:p>
          <a:endParaRPr lang="en-SG"/>
        </a:p>
      </dgm:t>
    </dgm:pt>
    <dgm:pt modelId="{D3753CE9-616D-429C-B848-E2212C4D2327}">
      <dgm:prSet phldrT="[Text]" custT="1"/>
      <dgm:spPr/>
      <dgm:t>
        <a:bodyPr/>
        <a:lstStyle/>
        <a:p>
          <a:r>
            <a:rPr lang="en-US" sz="2000" dirty="0" smtClean="0"/>
            <a:t>Plants for chemical manufacturing</a:t>
          </a:r>
          <a:endParaRPr lang="en-SG" sz="2000" dirty="0"/>
        </a:p>
      </dgm:t>
    </dgm:pt>
    <dgm:pt modelId="{C15F7E7F-2832-4D37-8C6D-63B64B8B09F7}" type="parTrans" cxnId="{67AE28F3-EC9A-4DF2-B11A-81106EFB63CC}">
      <dgm:prSet/>
      <dgm:spPr/>
      <dgm:t>
        <a:bodyPr/>
        <a:lstStyle/>
        <a:p>
          <a:endParaRPr lang="en-SG"/>
        </a:p>
      </dgm:t>
    </dgm:pt>
    <dgm:pt modelId="{48921DBD-AE32-4616-BDA2-0F80C495C5FC}" type="sibTrans" cxnId="{67AE28F3-EC9A-4DF2-B11A-81106EFB63CC}">
      <dgm:prSet/>
      <dgm:spPr/>
      <dgm:t>
        <a:bodyPr/>
        <a:lstStyle/>
        <a:p>
          <a:endParaRPr lang="en-SG"/>
        </a:p>
      </dgm:t>
    </dgm:pt>
    <dgm:pt modelId="{287801AB-4008-426A-B1D3-802BA00477CC}">
      <dgm:prSet/>
      <dgm:spPr/>
      <dgm:t>
        <a:bodyPr/>
        <a:lstStyle/>
        <a:p>
          <a:r>
            <a:rPr lang="en-SG" dirty="0" smtClean="0"/>
            <a:t>Overgrowth of algae on sea surface will  prevent aquatic plants from having sufficient sunlight for growth</a:t>
          </a:r>
          <a:endParaRPr lang="en-SG" dirty="0"/>
        </a:p>
      </dgm:t>
    </dgm:pt>
    <dgm:pt modelId="{85318FE5-F210-4F00-B1B3-D3CBB4452523}" type="parTrans" cxnId="{CDC9FBB3-89E6-46C6-AF2F-CEEBEDCE87C7}">
      <dgm:prSet/>
      <dgm:spPr/>
      <dgm:t>
        <a:bodyPr/>
        <a:lstStyle/>
        <a:p>
          <a:endParaRPr lang="en-SG"/>
        </a:p>
      </dgm:t>
    </dgm:pt>
    <dgm:pt modelId="{525D3802-1677-4A8A-ACDC-0F4153CE838D}" type="sibTrans" cxnId="{CDC9FBB3-89E6-46C6-AF2F-CEEBEDCE87C7}">
      <dgm:prSet/>
      <dgm:spPr/>
      <dgm:t>
        <a:bodyPr/>
        <a:lstStyle/>
        <a:p>
          <a:endParaRPr lang="en-SG"/>
        </a:p>
      </dgm:t>
    </dgm:pt>
    <dgm:pt modelId="{4F28DF95-3C3A-4D98-AE25-CD9B0D591B84}">
      <dgm:prSet/>
      <dgm:spPr/>
      <dgm:t>
        <a:bodyPr/>
        <a:lstStyle/>
        <a:p>
          <a:r>
            <a:rPr lang="en-SG" dirty="0" smtClean="0"/>
            <a:t>Zooplanktons will  have insufficient food</a:t>
          </a:r>
          <a:endParaRPr lang="en-SG" dirty="0"/>
        </a:p>
      </dgm:t>
    </dgm:pt>
    <dgm:pt modelId="{13732B54-0C87-4C95-8DE5-3641734172EA}" type="parTrans" cxnId="{4D3C6298-A813-4922-AB3B-F5310DE0E840}">
      <dgm:prSet/>
      <dgm:spPr/>
      <dgm:t>
        <a:bodyPr/>
        <a:lstStyle/>
        <a:p>
          <a:endParaRPr lang="en-SG"/>
        </a:p>
      </dgm:t>
    </dgm:pt>
    <dgm:pt modelId="{187B0700-311C-4ED6-8C84-FB9BC441A50B}" type="sibTrans" cxnId="{4D3C6298-A813-4922-AB3B-F5310DE0E840}">
      <dgm:prSet/>
      <dgm:spPr/>
      <dgm:t>
        <a:bodyPr/>
        <a:lstStyle/>
        <a:p>
          <a:endParaRPr lang="en-SG"/>
        </a:p>
      </dgm:t>
    </dgm:pt>
    <dgm:pt modelId="{0522A6A2-D646-4CF2-95A1-9E8D8FDB2C3A}">
      <dgm:prSet/>
      <dgm:spPr/>
      <dgm:t>
        <a:bodyPr/>
        <a:lstStyle/>
        <a:p>
          <a:r>
            <a:rPr lang="en-SG" dirty="0" smtClean="0"/>
            <a:t>Marine organisms will consume poisonous substances from the chemical waste</a:t>
          </a:r>
          <a:endParaRPr lang="en-SG" dirty="0"/>
        </a:p>
      </dgm:t>
    </dgm:pt>
    <dgm:pt modelId="{CBBFD259-0304-4104-B06E-9879D722C9E7}" type="parTrans" cxnId="{20EDFB6C-A7C0-44B6-9C9E-050D9EED2318}">
      <dgm:prSet/>
      <dgm:spPr/>
      <dgm:t>
        <a:bodyPr/>
        <a:lstStyle/>
        <a:p>
          <a:endParaRPr lang="en-SG"/>
        </a:p>
      </dgm:t>
    </dgm:pt>
    <dgm:pt modelId="{40774C4C-8933-4CBB-B281-547181ED3A63}" type="sibTrans" cxnId="{20EDFB6C-A7C0-44B6-9C9E-050D9EED2318}">
      <dgm:prSet/>
      <dgm:spPr/>
      <dgm:t>
        <a:bodyPr/>
        <a:lstStyle/>
        <a:p>
          <a:endParaRPr lang="en-SG"/>
        </a:p>
      </dgm:t>
    </dgm:pt>
    <dgm:pt modelId="{5D17D4CE-0762-43C5-B05C-08BE89C69557}">
      <dgm:prSet/>
      <dgm:spPr/>
      <dgm:t>
        <a:bodyPr/>
        <a:lstStyle/>
        <a:p>
          <a:r>
            <a:rPr lang="en-SG" dirty="0" smtClean="0"/>
            <a:t>Due to bioaccumulation, predators (such as the omnivores) can experience chemical poisoning</a:t>
          </a:r>
          <a:endParaRPr lang="en-SG" dirty="0"/>
        </a:p>
      </dgm:t>
    </dgm:pt>
    <dgm:pt modelId="{F1A796E9-0C6A-4964-B124-42B2799C7D7F}" type="parTrans" cxnId="{C6EF32A2-0940-41C0-BF0E-EB55259DF254}">
      <dgm:prSet/>
      <dgm:spPr/>
      <dgm:t>
        <a:bodyPr/>
        <a:lstStyle/>
        <a:p>
          <a:endParaRPr lang="en-SG"/>
        </a:p>
      </dgm:t>
    </dgm:pt>
    <dgm:pt modelId="{9AB0FA5C-3616-4E52-9B6F-237ACF2A42CA}" type="sibTrans" cxnId="{C6EF32A2-0940-41C0-BF0E-EB55259DF254}">
      <dgm:prSet/>
      <dgm:spPr/>
      <dgm:t>
        <a:bodyPr/>
        <a:lstStyle/>
        <a:p>
          <a:endParaRPr lang="en-SG"/>
        </a:p>
      </dgm:t>
    </dgm:pt>
    <dgm:pt modelId="{53AAD65F-1E7E-406B-8504-BE36C0758B7E}">
      <dgm:prSet/>
      <dgm:spPr/>
      <dgm:t>
        <a:bodyPr/>
        <a:lstStyle/>
        <a:p>
          <a:r>
            <a:rPr lang="en-SG" dirty="0" smtClean="0"/>
            <a:t>Food chain balance will be disrupted</a:t>
          </a:r>
          <a:endParaRPr lang="en-SG" dirty="0"/>
        </a:p>
      </dgm:t>
    </dgm:pt>
    <dgm:pt modelId="{9025ACF6-E34E-4A6C-B32B-3FD8464B8265}" type="parTrans" cxnId="{65FED730-400F-41D4-AB16-38E3D9D16AE1}">
      <dgm:prSet/>
      <dgm:spPr/>
      <dgm:t>
        <a:bodyPr/>
        <a:lstStyle/>
        <a:p>
          <a:endParaRPr lang="en-SG"/>
        </a:p>
      </dgm:t>
    </dgm:pt>
    <dgm:pt modelId="{B5CD0399-24EA-4C85-B038-01E7B95853EC}" type="sibTrans" cxnId="{65FED730-400F-41D4-AB16-38E3D9D16AE1}">
      <dgm:prSet/>
      <dgm:spPr/>
      <dgm:t>
        <a:bodyPr/>
        <a:lstStyle/>
        <a:p>
          <a:endParaRPr lang="en-SG"/>
        </a:p>
      </dgm:t>
    </dgm:pt>
    <dgm:pt modelId="{D1974CC6-B181-4B24-A25E-DE7081845FF2}">
      <dgm:prSet/>
      <dgm:spPr/>
      <dgm:t>
        <a:bodyPr/>
        <a:lstStyle/>
        <a:p>
          <a:r>
            <a:rPr lang="en-SG" dirty="0" smtClean="0"/>
            <a:t>Eventually coastal area becomes lifeless.</a:t>
          </a:r>
          <a:endParaRPr lang="en-SG" dirty="0"/>
        </a:p>
      </dgm:t>
    </dgm:pt>
    <dgm:pt modelId="{10E3B98D-AB69-486F-B843-563F2065CF20}" type="parTrans" cxnId="{BA018497-FA2D-4768-B7A2-7B5974EBE3CD}">
      <dgm:prSet/>
      <dgm:spPr/>
      <dgm:t>
        <a:bodyPr/>
        <a:lstStyle/>
        <a:p>
          <a:endParaRPr lang="en-SG"/>
        </a:p>
      </dgm:t>
    </dgm:pt>
    <dgm:pt modelId="{D93CF6AA-57C9-493E-B351-C2F2DC7ECDC3}" type="sibTrans" cxnId="{BA018497-FA2D-4768-B7A2-7B5974EBE3CD}">
      <dgm:prSet/>
      <dgm:spPr/>
      <dgm:t>
        <a:bodyPr/>
        <a:lstStyle/>
        <a:p>
          <a:endParaRPr lang="en-SG"/>
        </a:p>
      </dgm:t>
    </dgm:pt>
    <dgm:pt modelId="{CFBAD282-75A6-4C6D-A6A3-B99487417D2D}">
      <dgm:prSet phldrT="[Text]" custT="1"/>
      <dgm:spPr/>
      <dgm:t>
        <a:bodyPr/>
        <a:lstStyle/>
        <a:p>
          <a:r>
            <a:rPr lang="en-US" sz="2800" dirty="0" err="1" smtClean="0"/>
            <a:t>Jurong</a:t>
          </a:r>
          <a:r>
            <a:rPr lang="en-US" sz="2800" dirty="0" smtClean="0"/>
            <a:t> Island</a:t>
          </a:r>
          <a:endParaRPr lang="en-SG" sz="2800" dirty="0"/>
        </a:p>
      </dgm:t>
    </dgm:pt>
    <dgm:pt modelId="{340E69F4-7286-4E8E-B59B-8FFA57519B3B}" type="parTrans" cxnId="{73E96A96-1C46-446F-A460-B49B10DEBBA6}">
      <dgm:prSet/>
      <dgm:spPr/>
      <dgm:t>
        <a:bodyPr/>
        <a:lstStyle/>
        <a:p>
          <a:endParaRPr lang="en-SG"/>
        </a:p>
      </dgm:t>
    </dgm:pt>
    <dgm:pt modelId="{C042A992-40C7-47DC-9146-587FE022577F}" type="sibTrans" cxnId="{73E96A96-1C46-446F-A460-B49B10DEBBA6}">
      <dgm:prSet/>
      <dgm:spPr/>
      <dgm:t>
        <a:bodyPr/>
        <a:lstStyle/>
        <a:p>
          <a:endParaRPr lang="en-SG"/>
        </a:p>
      </dgm:t>
    </dgm:pt>
    <dgm:pt modelId="{2B40312D-5ED2-4207-A7F1-5E9D98796998}">
      <dgm:prSet phldrT="[Text]"/>
      <dgm:spPr/>
      <dgm:t>
        <a:bodyPr/>
        <a:lstStyle/>
        <a:p>
          <a:r>
            <a:rPr lang="en-SG" dirty="0" smtClean="0"/>
            <a:t>To reduce the chemical waste disposed into the sea, the government has set rules and regulations for disposal of industrial waste</a:t>
          </a:r>
          <a:endParaRPr lang="en-SG" dirty="0"/>
        </a:p>
      </dgm:t>
    </dgm:pt>
    <dgm:pt modelId="{BF8E0185-0407-479D-9B27-5B319191A4FF}" type="sibTrans" cxnId="{013E4890-D35C-4A2A-B568-1DC565749598}">
      <dgm:prSet/>
      <dgm:spPr/>
      <dgm:t>
        <a:bodyPr/>
        <a:lstStyle/>
        <a:p>
          <a:endParaRPr lang="en-SG"/>
        </a:p>
      </dgm:t>
    </dgm:pt>
    <dgm:pt modelId="{195AE408-3418-41CE-86D6-C0836B1A227E}" type="parTrans" cxnId="{013E4890-D35C-4A2A-B568-1DC565749598}">
      <dgm:prSet/>
      <dgm:spPr/>
      <dgm:t>
        <a:bodyPr/>
        <a:lstStyle/>
        <a:p>
          <a:endParaRPr lang="en-SG"/>
        </a:p>
      </dgm:t>
    </dgm:pt>
    <dgm:pt modelId="{1C9738BC-D7D3-4188-8BD9-91B518D51E39}">
      <dgm:prSet phldrT="[Text]"/>
      <dgm:spPr/>
      <dgm:t>
        <a:bodyPr/>
        <a:lstStyle/>
        <a:p>
          <a:r>
            <a:rPr lang="en-SG" dirty="0" smtClean="0"/>
            <a:t>Waste disposed are treated before they are released into the sea</a:t>
          </a:r>
          <a:endParaRPr lang="en-SG" dirty="0"/>
        </a:p>
      </dgm:t>
    </dgm:pt>
    <dgm:pt modelId="{EA20720B-AF58-4DBD-8184-0D0615248A54}" type="parTrans" cxnId="{77F1C4A1-8150-4B11-92B1-F4FD12B3572E}">
      <dgm:prSet/>
      <dgm:spPr/>
      <dgm:t>
        <a:bodyPr/>
        <a:lstStyle/>
        <a:p>
          <a:endParaRPr lang="en-SG"/>
        </a:p>
      </dgm:t>
    </dgm:pt>
    <dgm:pt modelId="{E09228BD-95F9-4E6D-8A11-DE731F2EEDD9}" type="sibTrans" cxnId="{77F1C4A1-8150-4B11-92B1-F4FD12B3572E}">
      <dgm:prSet/>
      <dgm:spPr/>
      <dgm:t>
        <a:bodyPr/>
        <a:lstStyle/>
        <a:p>
          <a:endParaRPr lang="en-SG"/>
        </a:p>
      </dgm:t>
    </dgm:pt>
    <dgm:pt modelId="{B1103CEA-5A1F-4B5C-B639-E16FA4DD6A12}">
      <dgm:prSet phldrT="[Text]"/>
      <dgm:spPr/>
      <dgm:t>
        <a:bodyPr/>
        <a:lstStyle/>
        <a:p>
          <a:r>
            <a:rPr lang="en-US" dirty="0" smtClean="0"/>
            <a:t>This can prevent chemical poisoning of marine life forms</a:t>
          </a:r>
          <a:endParaRPr lang="en-SG" dirty="0"/>
        </a:p>
      </dgm:t>
    </dgm:pt>
    <dgm:pt modelId="{CD2F1B64-6911-43BD-B435-CD7FE130F0A7}" type="parTrans" cxnId="{074ED388-C0A2-43FD-BF09-3E2CD18072EE}">
      <dgm:prSet/>
      <dgm:spPr/>
      <dgm:t>
        <a:bodyPr/>
        <a:lstStyle/>
        <a:p>
          <a:endParaRPr lang="en-SG"/>
        </a:p>
      </dgm:t>
    </dgm:pt>
    <dgm:pt modelId="{8AF59EA7-0053-4650-AB72-91033A93B99C}" type="sibTrans" cxnId="{074ED388-C0A2-43FD-BF09-3E2CD18072EE}">
      <dgm:prSet/>
      <dgm:spPr/>
      <dgm:t>
        <a:bodyPr/>
        <a:lstStyle/>
        <a:p>
          <a:endParaRPr lang="en-SG"/>
        </a:p>
      </dgm:t>
    </dgm:pt>
    <dgm:pt modelId="{9E9EEB61-8A3D-425B-B6C2-04242549F89C}">
      <dgm:prSet phldrT="[Text]"/>
      <dgm:spPr/>
      <dgm:t>
        <a:bodyPr/>
        <a:lstStyle/>
        <a:p>
          <a:r>
            <a:rPr lang="en-US" dirty="0" smtClean="0"/>
            <a:t>And reduce damage to marine environment so that aquatic organisms can still survive in the environment</a:t>
          </a:r>
          <a:endParaRPr lang="en-SG" dirty="0"/>
        </a:p>
      </dgm:t>
    </dgm:pt>
    <dgm:pt modelId="{92A55521-1CF9-417C-940F-B04065E6E6AA}" type="parTrans" cxnId="{0E1DCB9D-9527-43BB-BF76-F8BDD27C26E4}">
      <dgm:prSet/>
      <dgm:spPr/>
      <dgm:t>
        <a:bodyPr/>
        <a:lstStyle/>
        <a:p>
          <a:endParaRPr lang="en-SG"/>
        </a:p>
      </dgm:t>
    </dgm:pt>
    <dgm:pt modelId="{FFFC0FD4-A3E5-4A5A-9CEC-83AE446022F1}" type="sibTrans" cxnId="{0E1DCB9D-9527-43BB-BF76-F8BDD27C26E4}">
      <dgm:prSet/>
      <dgm:spPr/>
      <dgm:t>
        <a:bodyPr/>
        <a:lstStyle/>
        <a:p>
          <a:endParaRPr lang="en-SG"/>
        </a:p>
      </dgm:t>
    </dgm:pt>
    <dgm:pt modelId="{5BC84FE6-10CF-49D7-BC1C-8DAD47B50B11}">
      <dgm:prSet phldrT="[Text]" custT="1"/>
      <dgm:spPr/>
      <dgm:t>
        <a:bodyPr/>
        <a:lstStyle/>
        <a:p>
          <a:r>
            <a:rPr lang="en-US" sz="2000" dirty="0" smtClean="0"/>
            <a:t>Petrochemical industries and R&amp;D centre are located on the island</a:t>
          </a:r>
          <a:endParaRPr lang="en-SG" sz="2000" dirty="0"/>
        </a:p>
      </dgm:t>
    </dgm:pt>
    <dgm:pt modelId="{026029EE-46FE-42CA-888A-42AA5EFF395F}" type="parTrans" cxnId="{5BA33419-FA39-4A94-9D28-0696263AA702}">
      <dgm:prSet/>
      <dgm:spPr/>
      <dgm:t>
        <a:bodyPr/>
        <a:lstStyle/>
        <a:p>
          <a:endParaRPr lang="en-SG"/>
        </a:p>
      </dgm:t>
    </dgm:pt>
    <dgm:pt modelId="{FD6F939B-AD52-4AC9-8F2F-CB6803F4EE0B}" type="sibTrans" cxnId="{5BA33419-FA39-4A94-9D28-0696263AA702}">
      <dgm:prSet/>
      <dgm:spPr/>
      <dgm:t>
        <a:bodyPr/>
        <a:lstStyle/>
        <a:p>
          <a:endParaRPr lang="en-SG"/>
        </a:p>
      </dgm:t>
    </dgm:pt>
    <dgm:pt modelId="{99115CF1-D070-47BC-AB6F-FB3C5B5B4F2C}">
      <dgm:prSet phldrT="[Text]" custT="1"/>
      <dgm:spPr/>
      <dgm:t>
        <a:bodyPr/>
        <a:lstStyle/>
        <a:p>
          <a:r>
            <a:rPr lang="en-US" sz="2000" dirty="0" smtClean="0"/>
            <a:t>The chemical waste from these industries are highly toxic and poisonous</a:t>
          </a:r>
          <a:endParaRPr lang="en-SG" sz="2000" dirty="0"/>
        </a:p>
      </dgm:t>
    </dgm:pt>
    <dgm:pt modelId="{8CCEE84C-4918-46C8-980B-FBE632158C5D}" type="parTrans" cxnId="{DCFEAAA1-59CA-4263-B134-C861CE72E34E}">
      <dgm:prSet/>
      <dgm:spPr/>
      <dgm:t>
        <a:bodyPr/>
        <a:lstStyle/>
        <a:p>
          <a:endParaRPr lang="en-SG"/>
        </a:p>
      </dgm:t>
    </dgm:pt>
    <dgm:pt modelId="{C846D6BE-844C-4D8F-9884-5C8EDD26E91C}" type="sibTrans" cxnId="{DCFEAAA1-59CA-4263-B134-C861CE72E34E}">
      <dgm:prSet/>
      <dgm:spPr/>
      <dgm:t>
        <a:bodyPr/>
        <a:lstStyle/>
        <a:p>
          <a:endParaRPr lang="en-SG"/>
        </a:p>
      </dgm:t>
    </dgm:pt>
    <dgm:pt modelId="{8D4E161E-753C-4BF6-9F69-978D4ABF5135}">
      <dgm:prSet phldrT="[Text]" custT="1"/>
      <dgm:spPr/>
      <dgm:t>
        <a:bodyPr/>
        <a:lstStyle/>
        <a:p>
          <a:endParaRPr lang="en-SG" sz="2000" dirty="0"/>
        </a:p>
      </dgm:t>
    </dgm:pt>
    <dgm:pt modelId="{AC96D7B9-7BA2-4304-B7D7-EE88775A66A9}" type="parTrans" cxnId="{45226A6E-6804-4930-9C95-B2879434468D}">
      <dgm:prSet/>
      <dgm:spPr/>
      <dgm:t>
        <a:bodyPr/>
        <a:lstStyle/>
        <a:p>
          <a:endParaRPr lang="en-SG"/>
        </a:p>
      </dgm:t>
    </dgm:pt>
    <dgm:pt modelId="{EC2466B1-48B1-44A0-A0E8-A87543651CF5}" type="sibTrans" cxnId="{45226A6E-6804-4930-9C95-B2879434468D}">
      <dgm:prSet/>
      <dgm:spPr/>
      <dgm:t>
        <a:bodyPr/>
        <a:lstStyle/>
        <a:p>
          <a:endParaRPr lang="en-SG"/>
        </a:p>
      </dgm:t>
    </dgm:pt>
    <dgm:pt modelId="{870CC0C1-5F49-4BE5-8A19-A0FD604CD83D}">
      <dgm:prSet phldrT="[Text]"/>
      <dgm:spPr/>
      <dgm:t>
        <a:bodyPr/>
        <a:lstStyle/>
        <a:p>
          <a:r>
            <a:rPr lang="en-US" dirty="0" smtClean="0"/>
            <a:t>Acid rain may occur around the area due to chemical waste improperly released into sea</a:t>
          </a:r>
          <a:endParaRPr lang="en-SG" dirty="0"/>
        </a:p>
      </dgm:t>
    </dgm:pt>
    <dgm:pt modelId="{A1357058-90C4-4177-8B5A-922443B1D21D}" type="parTrans" cxnId="{D0178E03-0BB6-4986-938A-D6E99177DB53}">
      <dgm:prSet/>
      <dgm:spPr/>
      <dgm:t>
        <a:bodyPr/>
        <a:lstStyle/>
        <a:p>
          <a:endParaRPr lang="en-SG"/>
        </a:p>
      </dgm:t>
    </dgm:pt>
    <dgm:pt modelId="{1F78FAF5-38FB-46F2-AAFA-51AC4F40A026}" type="sibTrans" cxnId="{D0178E03-0BB6-4986-938A-D6E99177DB53}">
      <dgm:prSet/>
      <dgm:spPr/>
      <dgm:t>
        <a:bodyPr/>
        <a:lstStyle/>
        <a:p>
          <a:endParaRPr lang="en-SG"/>
        </a:p>
      </dgm:t>
    </dgm:pt>
    <dgm:pt modelId="{305A7361-3200-4DEF-9503-A9A28D5BA599}" type="pres">
      <dgm:prSet presAssocID="{C4867430-11F1-4C7A-BE98-63C8131AEF06}" presName="Name0" presStyleCnt="0">
        <dgm:presLayoutVars>
          <dgm:dir/>
          <dgm:resizeHandles val="exact"/>
        </dgm:presLayoutVars>
      </dgm:prSet>
      <dgm:spPr/>
      <dgm:t>
        <a:bodyPr/>
        <a:lstStyle/>
        <a:p>
          <a:endParaRPr lang="en-SG"/>
        </a:p>
      </dgm:t>
    </dgm:pt>
    <dgm:pt modelId="{F97B0795-AFF5-4EEE-9FF7-C7164663D8D1}" type="pres">
      <dgm:prSet presAssocID="{0C65DDC2-00A3-41F8-960C-0621C6A77243}" presName="node" presStyleLbl="node1" presStyleIdx="0" presStyleCnt="3" custLinFactNeighborX="-23817">
        <dgm:presLayoutVars>
          <dgm:bulletEnabled val="1"/>
        </dgm:presLayoutVars>
      </dgm:prSet>
      <dgm:spPr/>
      <dgm:t>
        <a:bodyPr/>
        <a:lstStyle/>
        <a:p>
          <a:endParaRPr lang="en-SG"/>
        </a:p>
      </dgm:t>
    </dgm:pt>
    <dgm:pt modelId="{956EC727-E7DC-4ED1-A49F-60B10778D251}" type="pres">
      <dgm:prSet presAssocID="{89912EE5-7CE6-4E0E-89E5-8593B1628C11}" presName="sibTrans" presStyleCnt="0"/>
      <dgm:spPr/>
    </dgm:pt>
    <dgm:pt modelId="{A7FB556F-73D8-4227-B497-EDF478C5FB6E}" type="pres">
      <dgm:prSet presAssocID="{5469DC45-9E70-42DF-8BB9-EE68A2F6E5C8}" presName="node" presStyleLbl="node1" presStyleIdx="1" presStyleCnt="3">
        <dgm:presLayoutVars>
          <dgm:bulletEnabled val="1"/>
        </dgm:presLayoutVars>
      </dgm:prSet>
      <dgm:spPr/>
      <dgm:t>
        <a:bodyPr/>
        <a:lstStyle/>
        <a:p>
          <a:endParaRPr lang="en-SG"/>
        </a:p>
      </dgm:t>
    </dgm:pt>
    <dgm:pt modelId="{BB9669C8-22C8-4FB5-8B73-571C5A36AD39}" type="pres">
      <dgm:prSet presAssocID="{236020AD-519E-453B-8333-CDA2B2A585C4}" presName="sibTrans" presStyleCnt="0"/>
      <dgm:spPr/>
    </dgm:pt>
    <dgm:pt modelId="{24FF673D-21D5-4799-B852-377A2CC687E0}" type="pres">
      <dgm:prSet presAssocID="{CD3B21F6-A518-4170-B33A-DF3336757D47}" presName="node" presStyleLbl="node1" presStyleIdx="2" presStyleCnt="3">
        <dgm:presLayoutVars>
          <dgm:bulletEnabled val="1"/>
        </dgm:presLayoutVars>
      </dgm:prSet>
      <dgm:spPr/>
      <dgm:t>
        <a:bodyPr/>
        <a:lstStyle/>
        <a:p>
          <a:endParaRPr lang="en-SG"/>
        </a:p>
      </dgm:t>
    </dgm:pt>
  </dgm:ptLst>
  <dgm:cxnLst>
    <dgm:cxn modelId="{274EABF3-0FDB-4355-AF1F-7D1E65627A63}" type="presOf" srcId="{870CC0C1-5F49-4BE5-8A19-A0FD604CD83D}" destId="{A7FB556F-73D8-4227-B497-EDF478C5FB6E}" srcOrd="0" destOrd="2" presId="urn:microsoft.com/office/officeart/2005/8/layout/hList6"/>
    <dgm:cxn modelId="{39715811-81A0-4FD0-ADB7-61C36F03155E}" type="presOf" srcId="{1EE2412D-BD7E-4CF8-B6FE-6A8EDA0F0E0F}" destId="{F97B0795-AFF5-4EEE-9FF7-C7164663D8D1}" srcOrd="0" destOrd="1" presId="urn:microsoft.com/office/officeart/2005/8/layout/hList6"/>
    <dgm:cxn modelId="{28607AF2-6A8F-4A6C-8470-7A7B31F038C1}" type="presOf" srcId="{E04284CF-CA61-406B-B251-5330A5DB8D9B}" destId="{A7FB556F-73D8-4227-B497-EDF478C5FB6E}" srcOrd="0" destOrd="1" presId="urn:microsoft.com/office/officeart/2005/8/layout/hList6"/>
    <dgm:cxn modelId="{98A7E929-6FF9-4609-9C01-5D9AA906FB23}" type="presOf" srcId="{D1974CC6-B181-4B24-A25E-DE7081845FF2}" destId="{A7FB556F-73D8-4227-B497-EDF478C5FB6E}" srcOrd="0" destOrd="8" presId="urn:microsoft.com/office/officeart/2005/8/layout/hList6"/>
    <dgm:cxn modelId="{24FAE71C-0C09-4D5D-82D1-8EA7A1539262}" type="presOf" srcId="{CD3B21F6-A518-4170-B33A-DF3336757D47}" destId="{24FF673D-21D5-4799-B852-377A2CC687E0}" srcOrd="0" destOrd="0" presId="urn:microsoft.com/office/officeart/2005/8/layout/hList6"/>
    <dgm:cxn modelId="{4872D03C-035C-47DC-92C4-4EAF6274C15F}" type="presOf" srcId="{5BC84FE6-10CF-49D7-BC1C-8DAD47B50B11}" destId="{F97B0795-AFF5-4EEE-9FF7-C7164663D8D1}" srcOrd="0" destOrd="6" presId="urn:microsoft.com/office/officeart/2005/8/layout/hList6"/>
    <dgm:cxn modelId="{5BA33419-FA39-4A94-9D28-0696263AA702}" srcId="{0C65DDC2-00A3-41F8-960C-0621C6A77243}" destId="{5BC84FE6-10CF-49D7-BC1C-8DAD47B50B11}" srcOrd="5" destOrd="0" parTransId="{026029EE-46FE-42CA-888A-42AA5EFF395F}" sibTransId="{FD6F939B-AD52-4AC9-8F2F-CB6803F4EE0B}"/>
    <dgm:cxn modelId="{A5589032-9DA5-4C45-85F0-008C684B68B6}" srcId="{0C65DDC2-00A3-41F8-960C-0621C6A77243}" destId="{25A222FF-EC13-45AD-9359-5258D5D51519}" srcOrd="8" destOrd="0" parTransId="{CAB8BFD2-36D7-4B25-A80C-2F7FD466BBA0}" sibTransId="{7AA2EF37-F087-444D-BC51-FB620088A481}"/>
    <dgm:cxn modelId="{197BD637-D9BE-43F7-A5C5-ABF0A6DC8B33}" type="presOf" srcId="{1C9738BC-D7D3-4188-8BD9-91B518D51E39}" destId="{24FF673D-21D5-4799-B852-377A2CC687E0}" srcOrd="0" destOrd="2" presId="urn:microsoft.com/office/officeart/2005/8/layout/hList6"/>
    <dgm:cxn modelId="{497D2099-646C-4728-93EC-80D4ED0F5075}" type="presOf" srcId="{2A9BF193-6C02-476A-A5DD-EEC12ED6964A}" destId="{F97B0795-AFF5-4EEE-9FF7-C7164663D8D1}" srcOrd="0" destOrd="8" presId="urn:microsoft.com/office/officeart/2005/8/layout/hList6"/>
    <dgm:cxn modelId="{45226A6E-6804-4930-9C95-B2879434468D}" srcId="{0C65DDC2-00A3-41F8-960C-0621C6A77243}" destId="{8D4E161E-753C-4BF6-9F69-978D4ABF5135}" srcOrd="3" destOrd="0" parTransId="{AC96D7B9-7BA2-4304-B7D7-EE88775A66A9}" sibTransId="{EC2466B1-48B1-44A0-A0E8-A87543651CF5}"/>
    <dgm:cxn modelId="{4D3C6298-A813-4922-AB3B-F5310DE0E840}" srcId="{5469DC45-9E70-42DF-8BB9-EE68A2F6E5C8}" destId="{4F28DF95-3C3A-4D98-AE25-CD9B0D591B84}" srcOrd="3" destOrd="0" parTransId="{13732B54-0C87-4C95-8DE5-3641734172EA}" sibTransId="{187B0700-311C-4ED6-8C84-FB9BC441A50B}"/>
    <dgm:cxn modelId="{28984E23-E884-42CA-95AD-6A5B67F56E40}" type="presOf" srcId="{0522A6A2-D646-4CF2-95A1-9E8D8FDB2C3A}" destId="{A7FB556F-73D8-4227-B497-EDF478C5FB6E}" srcOrd="0" destOrd="5" presId="urn:microsoft.com/office/officeart/2005/8/layout/hList6"/>
    <dgm:cxn modelId="{D50911F5-B938-42EB-9AC4-12C61AE79870}" srcId="{0C65DDC2-00A3-41F8-960C-0621C6A77243}" destId="{2A9BF193-6C02-476A-A5DD-EEC12ED6964A}" srcOrd="7" destOrd="0" parTransId="{5C8D9690-BF98-4748-8D6D-AED54C41A3FB}" sibTransId="{4591C80B-9A28-498A-ADCF-84E143B93159}"/>
    <dgm:cxn modelId="{3DDF0982-6248-44A8-8125-7BDA57E3DDB5}" type="presOf" srcId="{CFBAD282-75A6-4C6D-A6A3-B99487417D2D}" destId="{F97B0795-AFF5-4EEE-9FF7-C7164663D8D1}" srcOrd="0" destOrd="5" presId="urn:microsoft.com/office/officeart/2005/8/layout/hList6"/>
    <dgm:cxn modelId="{346C04E9-2742-4FFF-8F5A-9F2759326DB6}" type="presOf" srcId="{99115CF1-D070-47BC-AB6F-FB3C5B5B4F2C}" destId="{F97B0795-AFF5-4EEE-9FF7-C7164663D8D1}" srcOrd="0" destOrd="7" presId="urn:microsoft.com/office/officeart/2005/8/layout/hList6"/>
    <dgm:cxn modelId="{73E96A96-1C46-446F-A460-B49B10DEBBA6}" srcId="{0C65DDC2-00A3-41F8-960C-0621C6A77243}" destId="{CFBAD282-75A6-4C6D-A6A3-B99487417D2D}" srcOrd="4" destOrd="0" parTransId="{340E69F4-7286-4E8E-B59B-8FFA57519B3B}" sibTransId="{C042A992-40C7-47DC-9146-587FE022577F}"/>
    <dgm:cxn modelId="{E3E51204-1E8C-422F-98C3-64B49301A323}" srcId="{C4867430-11F1-4C7A-BE98-63C8131AEF06}" destId="{CD3B21F6-A518-4170-B33A-DF3336757D47}" srcOrd="2" destOrd="0" parTransId="{60B38CF0-264D-408A-BDF2-779FCA2832EC}" sibTransId="{13693857-4707-48DF-9E37-F145F6934B4B}"/>
    <dgm:cxn modelId="{67D32E0B-8F69-46EB-ACA8-4870A53E8027}" type="presOf" srcId="{5D17D4CE-0762-43C5-B05C-08BE89C69557}" destId="{A7FB556F-73D8-4227-B497-EDF478C5FB6E}" srcOrd="0" destOrd="6" presId="urn:microsoft.com/office/officeart/2005/8/layout/hList6"/>
    <dgm:cxn modelId="{10410E92-CFAD-4A29-B802-873ED34066BC}" type="presOf" srcId="{4F28DF95-3C3A-4D98-AE25-CD9B0D591B84}" destId="{A7FB556F-73D8-4227-B497-EDF478C5FB6E}" srcOrd="0" destOrd="4" presId="urn:microsoft.com/office/officeart/2005/8/layout/hList6"/>
    <dgm:cxn modelId="{0E1DCB9D-9527-43BB-BF76-F8BDD27C26E4}" srcId="{CD3B21F6-A518-4170-B33A-DF3336757D47}" destId="{9E9EEB61-8A3D-425B-B6C2-04242549F89C}" srcOrd="3" destOrd="0" parTransId="{92A55521-1CF9-417C-940F-B04065E6E6AA}" sibTransId="{FFFC0FD4-A3E5-4A5A-9CEC-83AE446022F1}"/>
    <dgm:cxn modelId="{372522C9-48FD-488F-9711-D6D85EE7BB51}" type="presOf" srcId="{C4867430-11F1-4C7A-BE98-63C8131AEF06}" destId="{305A7361-3200-4DEF-9503-A9A28D5BA599}" srcOrd="0" destOrd="0" presId="urn:microsoft.com/office/officeart/2005/8/layout/hList6"/>
    <dgm:cxn modelId="{56BDC8BF-C008-40DB-A448-389D5DABF40F}" type="presOf" srcId="{9E9EEB61-8A3D-425B-B6C2-04242549F89C}" destId="{24FF673D-21D5-4799-B852-377A2CC687E0}" srcOrd="0" destOrd="4" presId="urn:microsoft.com/office/officeart/2005/8/layout/hList6"/>
    <dgm:cxn modelId="{BA018497-FA2D-4768-B7A2-7B5974EBE3CD}" srcId="{5469DC45-9E70-42DF-8BB9-EE68A2F6E5C8}" destId="{D1974CC6-B181-4B24-A25E-DE7081845FF2}" srcOrd="7" destOrd="0" parTransId="{10E3B98D-AB69-486F-B843-563F2065CF20}" sibTransId="{D93CF6AA-57C9-493E-B351-C2F2DC7ECDC3}"/>
    <dgm:cxn modelId="{67AE28F3-EC9A-4DF2-B11A-81106EFB63CC}" srcId="{0C65DDC2-00A3-41F8-960C-0621C6A77243}" destId="{D3753CE9-616D-429C-B848-E2212C4D2327}" srcOrd="1" destOrd="0" parTransId="{C15F7E7F-2832-4D37-8C6D-63B64B8B09F7}" sibTransId="{48921DBD-AE32-4616-BDA2-0F80C495C5FC}"/>
    <dgm:cxn modelId="{CDC9FBB3-89E6-46C6-AF2F-CEEBEDCE87C7}" srcId="{5469DC45-9E70-42DF-8BB9-EE68A2F6E5C8}" destId="{287801AB-4008-426A-B1D3-802BA00477CC}" srcOrd="2" destOrd="0" parTransId="{85318FE5-F210-4F00-B1B3-D3CBB4452523}" sibTransId="{525D3802-1677-4A8A-ACDC-0F4153CE838D}"/>
    <dgm:cxn modelId="{C6EF32A2-0940-41C0-BF0E-EB55259DF254}" srcId="{5469DC45-9E70-42DF-8BB9-EE68A2F6E5C8}" destId="{5D17D4CE-0762-43C5-B05C-08BE89C69557}" srcOrd="5" destOrd="0" parTransId="{F1A796E9-0C6A-4964-B124-42B2799C7D7F}" sibTransId="{9AB0FA5C-3616-4E52-9B6F-237ACF2A42CA}"/>
    <dgm:cxn modelId="{D0178E03-0BB6-4986-938A-D6E99177DB53}" srcId="{5469DC45-9E70-42DF-8BB9-EE68A2F6E5C8}" destId="{870CC0C1-5F49-4BE5-8A19-A0FD604CD83D}" srcOrd="1" destOrd="0" parTransId="{A1357058-90C4-4177-8B5A-922443B1D21D}" sibTransId="{1F78FAF5-38FB-46F2-AAFA-51AC4F40A026}"/>
    <dgm:cxn modelId="{07A2BE2B-746E-487F-9318-D105738BAA3E}" type="presOf" srcId="{25A222FF-EC13-45AD-9359-5258D5D51519}" destId="{F97B0795-AFF5-4EEE-9FF7-C7164663D8D1}" srcOrd="0" destOrd="9" presId="urn:microsoft.com/office/officeart/2005/8/layout/hList6"/>
    <dgm:cxn modelId="{6C897D16-46E3-4390-B450-8CBC33D745C9}" type="presOf" srcId="{D3753CE9-616D-429C-B848-E2212C4D2327}" destId="{F97B0795-AFF5-4EEE-9FF7-C7164663D8D1}" srcOrd="0" destOrd="2" presId="urn:microsoft.com/office/officeart/2005/8/layout/hList6"/>
    <dgm:cxn modelId="{5219BBB8-7BBA-4DA7-AB93-5EC993AFD762}" srcId="{0C65DDC2-00A3-41F8-960C-0621C6A77243}" destId="{FA3E127D-F859-4B19-A755-BAADCBB75A99}" srcOrd="2" destOrd="0" parTransId="{74402674-EF4C-48B1-BDE4-57875B408EC7}" sibTransId="{5964A280-E16E-4571-A225-D04525F294BD}"/>
    <dgm:cxn modelId="{65FED730-400F-41D4-AB16-38E3D9D16AE1}" srcId="{5469DC45-9E70-42DF-8BB9-EE68A2F6E5C8}" destId="{53AAD65F-1E7E-406B-8504-BE36C0758B7E}" srcOrd="6" destOrd="0" parTransId="{9025ACF6-E34E-4A6C-B32B-3FD8464B8265}" sibTransId="{B5CD0399-24EA-4C85-B038-01E7B95853EC}"/>
    <dgm:cxn modelId="{7C2B9D8B-A34F-426D-9EC1-B9369F5BA839}" type="presOf" srcId="{FA3E127D-F859-4B19-A755-BAADCBB75A99}" destId="{F97B0795-AFF5-4EEE-9FF7-C7164663D8D1}" srcOrd="0" destOrd="3" presId="urn:microsoft.com/office/officeart/2005/8/layout/hList6"/>
    <dgm:cxn modelId="{77F1C4A1-8150-4B11-92B1-F4FD12B3572E}" srcId="{CD3B21F6-A518-4170-B33A-DF3336757D47}" destId="{1C9738BC-D7D3-4188-8BD9-91B518D51E39}" srcOrd="1" destOrd="0" parTransId="{EA20720B-AF58-4DBD-8184-0D0615248A54}" sibTransId="{E09228BD-95F9-4E6D-8A11-DE731F2EEDD9}"/>
    <dgm:cxn modelId="{20EDFB6C-A7C0-44B6-9C9E-050D9EED2318}" srcId="{5469DC45-9E70-42DF-8BB9-EE68A2F6E5C8}" destId="{0522A6A2-D646-4CF2-95A1-9E8D8FDB2C3A}" srcOrd="4" destOrd="0" parTransId="{CBBFD259-0304-4104-B06E-9879D722C9E7}" sibTransId="{40774C4C-8933-4CBB-B281-547181ED3A63}"/>
    <dgm:cxn modelId="{34BCB870-B7EA-4CBF-A03F-D7F2652483F4}" type="presOf" srcId="{0C65DDC2-00A3-41F8-960C-0621C6A77243}" destId="{F97B0795-AFF5-4EEE-9FF7-C7164663D8D1}" srcOrd="0" destOrd="0" presId="urn:microsoft.com/office/officeart/2005/8/layout/hList6"/>
    <dgm:cxn modelId="{6AAB7F58-CB9D-4880-BFA7-CF5D74C7888E}" type="presOf" srcId="{5469DC45-9E70-42DF-8BB9-EE68A2F6E5C8}" destId="{A7FB556F-73D8-4227-B497-EDF478C5FB6E}" srcOrd="0" destOrd="0" presId="urn:microsoft.com/office/officeart/2005/8/layout/hList6"/>
    <dgm:cxn modelId="{013C7652-B793-4A8B-A7A1-29658ED7A84E}" srcId="{C4867430-11F1-4C7A-BE98-63C8131AEF06}" destId="{5469DC45-9E70-42DF-8BB9-EE68A2F6E5C8}" srcOrd="1" destOrd="0" parTransId="{8EA75E4E-EA15-432B-9B93-EFB28D7CA26C}" sibTransId="{236020AD-519E-453B-8333-CDA2B2A585C4}"/>
    <dgm:cxn modelId="{57E8790F-2C1D-4169-8AF5-4C8C8C850D17}" type="presOf" srcId="{53AAD65F-1E7E-406B-8504-BE36C0758B7E}" destId="{A7FB556F-73D8-4227-B497-EDF478C5FB6E}" srcOrd="0" destOrd="7" presId="urn:microsoft.com/office/officeart/2005/8/layout/hList6"/>
    <dgm:cxn modelId="{0D481AB8-E87D-442D-A1FE-EA2C697D5805}" srcId="{0C65DDC2-00A3-41F8-960C-0621C6A77243}" destId="{1EE2412D-BD7E-4CF8-B6FE-6A8EDA0F0E0F}" srcOrd="0" destOrd="0" parTransId="{CA19066B-9F34-47FD-A1A4-3C900B1160F4}" sibTransId="{F2A34BCF-2608-42A1-AF28-9F727095B8C2}"/>
    <dgm:cxn modelId="{013E4890-D35C-4A2A-B568-1DC565749598}" srcId="{CD3B21F6-A518-4170-B33A-DF3336757D47}" destId="{2B40312D-5ED2-4207-A7F1-5E9D98796998}" srcOrd="0" destOrd="0" parTransId="{195AE408-3418-41CE-86D6-C0836B1A227E}" sibTransId="{BF8E0185-0407-479D-9B27-5B319191A4FF}"/>
    <dgm:cxn modelId="{074ED388-C0A2-43FD-BF09-3E2CD18072EE}" srcId="{CD3B21F6-A518-4170-B33A-DF3336757D47}" destId="{B1103CEA-5A1F-4B5C-B639-E16FA4DD6A12}" srcOrd="2" destOrd="0" parTransId="{CD2F1B64-6911-43BD-B435-CD7FE130F0A7}" sibTransId="{8AF59EA7-0053-4650-AB72-91033A93B99C}"/>
    <dgm:cxn modelId="{BC43C6AE-B1B7-4A26-91D9-C389EEEE9F87}" type="presOf" srcId="{287801AB-4008-426A-B1D3-802BA00477CC}" destId="{A7FB556F-73D8-4227-B497-EDF478C5FB6E}" srcOrd="0" destOrd="3" presId="urn:microsoft.com/office/officeart/2005/8/layout/hList6"/>
    <dgm:cxn modelId="{6214D921-CE9F-42C9-BEB8-811602BEF095}" srcId="{C4867430-11F1-4C7A-BE98-63C8131AEF06}" destId="{0C65DDC2-00A3-41F8-960C-0621C6A77243}" srcOrd="0" destOrd="0" parTransId="{3FB3A33A-2329-42F7-A0B1-050BEBC9E0CC}" sibTransId="{89912EE5-7CE6-4E0E-89E5-8593B1628C11}"/>
    <dgm:cxn modelId="{DCFEAAA1-59CA-4263-B134-C861CE72E34E}" srcId="{0C65DDC2-00A3-41F8-960C-0621C6A77243}" destId="{99115CF1-D070-47BC-AB6F-FB3C5B5B4F2C}" srcOrd="6" destOrd="0" parTransId="{8CCEE84C-4918-46C8-980B-FBE632158C5D}" sibTransId="{C846D6BE-844C-4D8F-9884-5C8EDD26E91C}"/>
    <dgm:cxn modelId="{D3D53A79-71CD-495A-A4D3-9DF57998B6EB}" type="presOf" srcId="{8D4E161E-753C-4BF6-9F69-978D4ABF5135}" destId="{F97B0795-AFF5-4EEE-9FF7-C7164663D8D1}" srcOrd="0" destOrd="4" presId="urn:microsoft.com/office/officeart/2005/8/layout/hList6"/>
    <dgm:cxn modelId="{70889276-1E24-42B2-BEE4-7F1A3501283E}" type="presOf" srcId="{2B40312D-5ED2-4207-A7F1-5E9D98796998}" destId="{24FF673D-21D5-4799-B852-377A2CC687E0}" srcOrd="0" destOrd="1" presId="urn:microsoft.com/office/officeart/2005/8/layout/hList6"/>
    <dgm:cxn modelId="{99281536-1931-4BAA-8FCF-9C13171491D0}" srcId="{5469DC45-9E70-42DF-8BB9-EE68A2F6E5C8}" destId="{E04284CF-CA61-406B-B251-5330A5DB8D9B}" srcOrd="0" destOrd="0" parTransId="{4B792EE9-DC85-4029-BA47-EE0328FF48A3}" sibTransId="{7D808824-4C81-4420-AB00-E6198C7C28B3}"/>
    <dgm:cxn modelId="{5A7E0861-7EF8-4371-88F8-56E20D0DA0D4}" type="presOf" srcId="{B1103CEA-5A1F-4B5C-B639-E16FA4DD6A12}" destId="{24FF673D-21D5-4799-B852-377A2CC687E0}" srcOrd="0" destOrd="3" presId="urn:microsoft.com/office/officeart/2005/8/layout/hList6"/>
    <dgm:cxn modelId="{FD3B1BC8-FE04-494A-A618-7062FB52106D}" type="presParOf" srcId="{305A7361-3200-4DEF-9503-A9A28D5BA599}" destId="{F97B0795-AFF5-4EEE-9FF7-C7164663D8D1}" srcOrd="0" destOrd="0" presId="urn:microsoft.com/office/officeart/2005/8/layout/hList6"/>
    <dgm:cxn modelId="{24D8E5E5-4B3F-49CA-9FD0-28AA405F6845}" type="presParOf" srcId="{305A7361-3200-4DEF-9503-A9A28D5BA599}" destId="{956EC727-E7DC-4ED1-A49F-60B10778D251}" srcOrd="1" destOrd="0" presId="urn:microsoft.com/office/officeart/2005/8/layout/hList6"/>
    <dgm:cxn modelId="{CB698FF2-C0CE-4937-8AF9-9E7A9848E381}" type="presParOf" srcId="{305A7361-3200-4DEF-9503-A9A28D5BA599}" destId="{A7FB556F-73D8-4227-B497-EDF478C5FB6E}" srcOrd="2" destOrd="0" presId="urn:microsoft.com/office/officeart/2005/8/layout/hList6"/>
    <dgm:cxn modelId="{08143E50-30D4-4BDB-8215-2FFC075210DF}" type="presParOf" srcId="{305A7361-3200-4DEF-9503-A9A28D5BA599}" destId="{BB9669C8-22C8-4FB5-8B73-571C5A36AD39}" srcOrd="3" destOrd="0" presId="urn:microsoft.com/office/officeart/2005/8/layout/hList6"/>
    <dgm:cxn modelId="{7B366ADC-692F-46C6-B567-D84D4C19E8CF}" type="presParOf" srcId="{305A7361-3200-4DEF-9503-A9A28D5BA599}" destId="{24FF673D-21D5-4799-B852-377A2CC687E0}" srcOrd="4" destOrd="0" presId="urn:microsoft.com/office/officeart/2005/8/layout/hList6"/>
  </dgm:cxnLst>
  <dgm:bg/>
  <dgm:whole/>
</dgm:dataModel>
</file>

<file path=ppt/diagrams/data2.xml><?xml version="1.0" encoding="utf-8"?>
<dgm:dataModel xmlns:dgm="http://schemas.openxmlformats.org/drawingml/2006/diagram" xmlns:a="http://schemas.openxmlformats.org/drawingml/2006/main">
  <dgm:ptLst>
    <dgm:pt modelId="{C4867430-11F1-4C7A-BE98-63C8131AEF06}" type="doc">
      <dgm:prSet loTypeId="urn:microsoft.com/office/officeart/2005/8/layout/hList6" loCatId="list" qsTypeId="urn:microsoft.com/office/officeart/2005/8/quickstyle/simple1" qsCatId="simple" csTypeId="urn:microsoft.com/office/officeart/2005/8/colors/colorful5" csCatId="colorful" phldr="1"/>
      <dgm:spPr/>
      <dgm:t>
        <a:bodyPr/>
        <a:lstStyle/>
        <a:p>
          <a:endParaRPr lang="en-SG"/>
        </a:p>
      </dgm:t>
    </dgm:pt>
    <dgm:pt modelId="{0C65DDC2-00A3-41F8-960C-0621C6A77243}">
      <dgm:prSet phldrT="[Text]" custT="1"/>
      <dgm:spPr/>
      <dgm:t>
        <a:bodyPr/>
        <a:lstStyle/>
        <a:p>
          <a:pPr algn="l"/>
          <a:r>
            <a:rPr lang="en-US" sz="2000" b="0" dirty="0" smtClean="0"/>
            <a:t>Saint John’s Island, Kusu Island</a:t>
          </a:r>
        </a:p>
        <a:p>
          <a:pPr algn="l"/>
          <a:r>
            <a:rPr lang="en-US" sz="2000" b="0" dirty="0" smtClean="0"/>
            <a:t>And Sentosa </a:t>
          </a:r>
          <a:endParaRPr lang="en-SG" sz="2000" b="0" dirty="0"/>
        </a:p>
      </dgm:t>
    </dgm:pt>
    <dgm:pt modelId="{3FB3A33A-2329-42F7-A0B1-050BEBC9E0CC}" type="parTrans" cxnId="{6214D921-CE9F-42C9-BEB8-811602BEF095}">
      <dgm:prSet/>
      <dgm:spPr/>
      <dgm:t>
        <a:bodyPr/>
        <a:lstStyle/>
        <a:p>
          <a:endParaRPr lang="en-SG"/>
        </a:p>
      </dgm:t>
    </dgm:pt>
    <dgm:pt modelId="{89912EE5-7CE6-4E0E-89E5-8593B1628C11}" type="sibTrans" cxnId="{6214D921-CE9F-42C9-BEB8-811602BEF095}">
      <dgm:prSet/>
      <dgm:spPr/>
      <dgm:t>
        <a:bodyPr/>
        <a:lstStyle/>
        <a:p>
          <a:endParaRPr lang="en-SG"/>
        </a:p>
      </dgm:t>
    </dgm:pt>
    <dgm:pt modelId="{1EE2412D-BD7E-4CF8-B6FE-6A8EDA0F0E0F}">
      <dgm:prSet phldrT="[Text]" custT="1"/>
      <dgm:spPr/>
      <dgm:t>
        <a:bodyPr/>
        <a:lstStyle/>
        <a:p>
          <a:pPr algn="l"/>
          <a:r>
            <a:rPr lang="en-US" sz="1800" b="0" dirty="0" smtClean="0"/>
            <a:t>Equipped with </a:t>
          </a:r>
          <a:r>
            <a:rPr lang="en-SG" sz="1800" b="0" dirty="0" smtClean="0"/>
            <a:t>swimming lagoons, beaches, picnic grounds, trekking routes and soccer fields.</a:t>
          </a:r>
          <a:endParaRPr lang="en-SG" sz="1800" b="0" dirty="0"/>
        </a:p>
      </dgm:t>
    </dgm:pt>
    <dgm:pt modelId="{CA19066B-9F34-47FD-A1A4-3C900B1160F4}" type="parTrans" cxnId="{0D481AB8-E87D-442D-A1FE-EA2C697D5805}">
      <dgm:prSet/>
      <dgm:spPr/>
      <dgm:t>
        <a:bodyPr/>
        <a:lstStyle/>
        <a:p>
          <a:endParaRPr lang="en-SG"/>
        </a:p>
      </dgm:t>
    </dgm:pt>
    <dgm:pt modelId="{F2A34BCF-2608-42A1-AF28-9F727095B8C2}" type="sibTrans" cxnId="{0D481AB8-E87D-442D-A1FE-EA2C697D5805}">
      <dgm:prSet/>
      <dgm:spPr/>
      <dgm:t>
        <a:bodyPr/>
        <a:lstStyle/>
        <a:p>
          <a:endParaRPr lang="en-SG"/>
        </a:p>
      </dgm:t>
    </dgm:pt>
    <dgm:pt modelId="{5469DC45-9E70-42DF-8BB9-EE68A2F6E5C8}">
      <dgm:prSet phldrT="[Text]" custT="1"/>
      <dgm:spPr/>
      <dgm:t>
        <a:bodyPr/>
        <a:lstStyle/>
        <a:p>
          <a:r>
            <a:rPr lang="en-US" sz="2000" dirty="0" smtClean="0"/>
            <a:t>Impacts on the marine community</a:t>
          </a:r>
          <a:endParaRPr lang="en-SG" sz="2000" dirty="0"/>
        </a:p>
      </dgm:t>
    </dgm:pt>
    <dgm:pt modelId="{8EA75E4E-EA15-432B-9B93-EFB28D7CA26C}" type="parTrans" cxnId="{013C7652-B793-4A8B-A7A1-29658ED7A84E}">
      <dgm:prSet/>
      <dgm:spPr/>
      <dgm:t>
        <a:bodyPr/>
        <a:lstStyle/>
        <a:p>
          <a:endParaRPr lang="en-SG"/>
        </a:p>
      </dgm:t>
    </dgm:pt>
    <dgm:pt modelId="{236020AD-519E-453B-8333-CDA2B2A585C4}" type="sibTrans" cxnId="{013C7652-B793-4A8B-A7A1-29658ED7A84E}">
      <dgm:prSet/>
      <dgm:spPr/>
      <dgm:t>
        <a:bodyPr/>
        <a:lstStyle/>
        <a:p>
          <a:endParaRPr lang="en-SG"/>
        </a:p>
      </dgm:t>
    </dgm:pt>
    <dgm:pt modelId="{E04284CF-CA61-406B-B251-5330A5DB8D9B}">
      <dgm:prSet phldrT="[Text]" custT="1"/>
      <dgm:spPr/>
      <dgm:t>
        <a:bodyPr/>
        <a:lstStyle/>
        <a:p>
          <a:r>
            <a:rPr lang="en-SG" sz="1600" dirty="0" smtClean="0"/>
            <a:t>Death of marine lives due to change in aquatic environment</a:t>
          </a:r>
          <a:endParaRPr lang="en-SG" sz="1600" dirty="0"/>
        </a:p>
      </dgm:t>
    </dgm:pt>
    <dgm:pt modelId="{4B792EE9-DC85-4029-BA47-EE0328FF48A3}" type="parTrans" cxnId="{99281536-1931-4BAA-8FCF-9C13171491D0}">
      <dgm:prSet/>
      <dgm:spPr/>
      <dgm:t>
        <a:bodyPr/>
        <a:lstStyle/>
        <a:p>
          <a:endParaRPr lang="en-SG"/>
        </a:p>
      </dgm:t>
    </dgm:pt>
    <dgm:pt modelId="{7D808824-4C81-4420-AB00-E6198C7C28B3}" type="sibTrans" cxnId="{99281536-1931-4BAA-8FCF-9C13171491D0}">
      <dgm:prSet/>
      <dgm:spPr/>
      <dgm:t>
        <a:bodyPr/>
        <a:lstStyle/>
        <a:p>
          <a:endParaRPr lang="en-SG"/>
        </a:p>
      </dgm:t>
    </dgm:pt>
    <dgm:pt modelId="{CD3B21F6-A518-4170-B33A-DF3336757D47}">
      <dgm:prSet phldrT="[Text]" custT="1"/>
      <dgm:spPr/>
      <dgm:t>
        <a:bodyPr/>
        <a:lstStyle/>
        <a:p>
          <a:r>
            <a:rPr lang="en-US" sz="2800" dirty="0" smtClean="0"/>
            <a:t>Counter measures</a:t>
          </a:r>
          <a:endParaRPr lang="en-SG" sz="2800" dirty="0"/>
        </a:p>
      </dgm:t>
    </dgm:pt>
    <dgm:pt modelId="{60B38CF0-264D-408A-BDF2-779FCA2832EC}" type="parTrans" cxnId="{E3E51204-1E8C-422F-98C3-64B49301A323}">
      <dgm:prSet/>
      <dgm:spPr/>
      <dgm:t>
        <a:bodyPr/>
        <a:lstStyle/>
        <a:p>
          <a:endParaRPr lang="en-SG"/>
        </a:p>
      </dgm:t>
    </dgm:pt>
    <dgm:pt modelId="{13693857-4707-48DF-9E37-F145F6934B4B}" type="sibTrans" cxnId="{E3E51204-1E8C-422F-98C3-64B49301A323}">
      <dgm:prSet/>
      <dgm:spPr/>
      <dgm:t>
        <a:bodyPr/>
        <a:lstStyle/>
        <a:p>
          <a:endParaRPr lang="en-SG"/>
        </a:p>
      </dgm:t>
    </dgm:pt>
    <dgm:pt modelId="{2B40312D-5ED2-4207-A7F1-5E9D98796998}">
      <dgm:prSet phldrT="[Text]" custT="1"/>
      <dgm:spPr/>
      <dgm:t>
        <a:bodyPr/>
        <a:lstStyle/>
        <a:p>
          <a:r>
            <a:rPr lang="en-SG" sz="2000" dirty="0" smtClean="0"/>
            <a:t>To stop tourists from inappropriate littering and damaging the marine environment, laws can be made and enforced by the government</a:t>
          </a:r>
          <a:endParaRPr lang="en-SG" sz="2000" dirty="0"/>
        </a:p>
      </dgm:t>
    </dgm:pt>
    <dgm:pt modelId="{195AE408-3418-41CE-86D6-C0836B1A227E}" type="parTrans" cxnId="{013E4890-D35C-4A2A-B568-1DC565749598}">
      <dgm:prSet/>
      <dgm:spPr/>
      <dgm:t>
        <a:bodyPr/>
        <a:lstStyle/>
        <a:p>
          <a:endParaRPr lang="en-SG"/>
        </a:p>
      </dgm:t>
    </dgm:pt>
    <dgm:pt modelId="{BF8E0185-0407-479D-9B27-5B319191A4FF}" type="sibTrans" cxnId="{013E4890-D35C-4A2A-B568-1DC565749598}">
      <dgm:prSet/>
      <dgm:spPr/>
      <dgm:t>
        <a:bodyPr/>
        <a:lstStyle/>
        <a:p>
          <a:endParaRPr lang="en-SG"/>
        </a:p>
      </dgm:t>
    </dgm:pt>
    <dgm:pt modelId="{25A222FF-EC13-45AD-9359-5258D5D51519}">
      <dgm:prSet phldrT="[Text]"/>
      <dgm:spPr/>
      <dgm:t>
        <a:bodyPr/>
        <a:lstStyle/>
        <a:p>
          <a:pPr algn="l"/>
          <a:endParaRPr lang="en-SG" sz="1500" dirty="0"/>
        </a:p>
      </dgm:t>
    </dgm:pt>
    <dgm:pt modelId="{CAB8BFD2-36D7-4B25-A80C-2F7FD466BBA0}" type="parTrans" cxnId="{A5589032-9DA5-4C45-85F0-008C684B68B6}">
      <dgm:prSet/>
      <dgm:spPr/>
      <dgm:t>
        <a:bodyPr/>
        <a:lstStyle/>
        <a:p>
          <a:endParaRPr lang="en-SG"/>
        </a:p>
      </dgm:t>
    </dgm:pt>
    <dgm:pt modelId="{7AA2EF37-F087-444D-BC51-FB620088A481}" type="sibTrans" cxnId="{A5589032-9DA5-4C45-85F0-008C684B68B6}">
      <dgm:prSet/>
      <dgm:spPr/>
      <dgm:t>
        <a:bodyPr/>
        <a:lstStyle/>
        <a:p>
          <a:endParaRPr lang="en-SG"/>
        </a:p>
      </dgm:t>
    </dgm:pt>
    <dgm:pt modelId="{287801AB-4008-426A-B1D3-802BA00477CC}">
      <dgm:prSet custT="1"/>
      <dgm:spPr/>
      <dgm:t>
        <a:bodyPr/>
        <a:lstStyle/>
        <a:p>
          <a:r>
            <a:rPr lang="en-SG" sz="1600" dirty="0" smtClean="0"/>
            <a:t>Litters such as plastic bags can trap some marine animals, causing them to suffocate and die</a:t>
          </a:r>
          <a:endParaRPr lang="en-SG" sz="1600" dirty="0"/>
        </a:p>
      </dgm:t>
    </dgm:pt>
    <dgm:pt modelId="{85318FE5-F210-4F00-B1B3-D3CBB4452523}" type="parTrans" cxnId="{CDC9FBB3-89E6-46C6-AF2F-CEEBEDCE87C7}">
      <dgm:prSet/>
      <dgm:spPr/>
      <dgm:t>
        <a:bodyPr/>
        <a:lstStyle/>
        <a:p>
          <a:endParaRPr lang="en-SG"/>
        </a:p>
      </dgm:t>
    </dgm:pt>
    <dgm:pt modelId="{525D3802-1677-4A8A-ACDC-0F4153CE838D}" type="sibTrans" cxnId="{CDC9FBB3-89E6-46C6-AF2F-CEEBEDCE87C7}">
      <dgm:prSet/>
      <dgm:spPr/>
      <dgm:t>
        <a:bodyPr/>
        <a:lstStyle/>
        <a:p>
          <a:endParaRPr lang="en-SG"/>
        </a:p>
      </dgm:t>
    </dgm:pt>
    <dgm:pt modelId="{53AAD65F-1E7E-406B-8504-BE36C0758B7E}">
      <dgm:prSet custT="1"/>
      <dgm:spPr/>
      <dgm:t>
        <a:bodyPr/>
        <a:lstStyle/>
        <a:p>
          <a:r>
            <a:rPr lang="en-US" sz="1600" dirty="0" smtClean="0"/>
            <a:t>Overfishing can led to imbalance of prey and predators in the community</a:t>
          </a:r>
          <a:endParaRPr lang="en-SG" sz="1600" dirty="0"/>
        </a:p>
      </dgm:t>
    </dgm:pt>
    <dgm:pt modelId="{9025ACF6-E34E-4A6C-B32B-3FD8464B8265}" type="parTrans" cxnId="{65FED730-400F-41D4-AB16-38E3D9D16AE1}">
      <dgm:prSet/>
      <dgm:spPr/>
      <dgm:t>
        <a:bodyPr/>
        <a:lstStyle/>
        <a:p>
          <a:endParaRPr lang="en-SG"/>
        </a:p>
      </dgm:t>
    </dgm:pt>
    <dgm:pt modelId="{B5CD0399-24EA-4C85-B038-01E7B95853EC}" type="sibTrans" cxnId="{65FED730-400F-41D4-AB16-38E3D9D16AE1}">
      <dgm:prSet/>
      <dgm:spPr/>
      <dgm:t>
        <a:bodyPr/>
        <a:lstStyle/>
        <a:p>
          <a:endParaRPr lang="en-SG"/>
        </a:p>
      </dgm:t>
    </dgm:pt>
    <dgm:pt modelId="{AB610410-2705-480A-B672-D002102AF60A}">
      <dgm:prSet phldrT="[Text]" custT="1"/>
      <dgm:spPr/>
      <dgm:t>
        <a:bodyPr/>
        <a:lstStyle/>
        <a:p>
          <a:pPr algn="l"/>
          <a:r>
            <a:rPr lang="en-SG" sz="1800" b="0" dirty="0" smtClean="0"/>
            <a:t>also a haven for a host of flora and fauna</a:t>
          </a:r>
          <a:endParaRPr lang="en-SG" sz="1800" b="0" dirty="0"/>
        </a:p>
      </dgm:t>
    </dgm:pt>
    <dgm:pt modelId="{A359B2C0-756C-4849-BE44-CA6753D7C859}" type="parTrans" cxnId="{757703D8-5B59-4C7A-8805-CF627C958354}">
      <dgm:prSet/>
      <dgm:spPr/>
      <dgm:t>
        <a:bodyPr/>
        <a:lstStyle/>
        <a:p>
          <a:endParaRPr lang="en-SG"/>
        </a:p>
      </dgm:t>
    </dgm:pt>
    <dgm:pt modelId="{A9A91FC3-3666-4DBC-8E38-7BE18BB5793F}" type="sibTrans" cxnId="{757703D8-5B59-4C7A-8805-CF627C958354}">
      <dgm:prSet/>
      <dgm:spPr/>
      <dgm:t>
        <a:bodyPr/>
        <a:lstStyle/>
        <a:p>
          <a:endParaRPr lang="en-SG"/>
        </a:p>
      </dgm:t>
    </dgm:pt>
    <dgm:pt modelId="{9B092E23-9658-4517-B3A0-28D5F122F1C9}">
      <dgm:prSet phldrT="[Text]" custT="1"/>
      <dgm:spPr/>
      <dgm:t>
        <a:bodyPr/>
        <a:lstStyle/>
        <a:p>
          <a:pPr algn="l"/>
          <a:r>
            <a:rPr lang="en-SG" sz="1800" b="0" dirty="0" smtClean="0"/>
            <a:t>popular for weekend visits</a:t>
          </a:r>
          <a:endParaRPr lang="en-SG" sz="1800" b="0" dirty="0"/>
        </a:p>
      </dgm:t>
    </dgm:pt>
    <dgm:pt modelId="{5E5E91DA-8290-4DBE-82AD-6EAB7FC8626F}" type="parTrans" cxnId="{63245CAD-D4BF-4590-B739-58B0115FF9C2}">
      <dgm:prSet/>
      <dgm:spPr/>
      <dgm:t>
        <a:bodyPr/>
        <a:lstStyle/>
        <a:p>
          <a:endParaRPr lang="en-SG"/>
        </a:p>
      </dgm:t>
    </dgm:pt>
    <dgm:pt modelId="{BBD31B44-61C3-416F-AA70-9B94560C1F8D}" type="sibTrans" cxnId="{63245CAD-D4BF-4590-B739-58B0115FF9C2}">
      <dgm:prSet/>
      <dgm:spPr/>
      <dgm:t>
        <a:bodyPr/>
        <a:lstStyle/>
        <a:p>
          <a:endParaRPr lang="en-SG"/>
        </a:p>
      </dgm:t>
    </dgm:pt>
    <dgm:pt modelId="{7C54684E-00DE-45DD-BDBA-4FF5598D4E6F}">
      <dgm:prSet phldrT="[Text]" custT="1"/>
      <dgm:spPr/>
      <dgm:t>
        <a:bodyPr/>
        <a:lstStyle/>
        <a:p>
          <a:pPr algn="l"/>
          <a:r>
            <a:rPr lang="en-US" sz="1800" b="0" dirty="0" smtClean="0"/>
            <a:t>However, hotel resorts available often lacks good sewage system and just dispose waste water into the sea.</a:t>
          </a:r>
          <a:endParaRPr lang="en-SG" sz="1800" b="0" dirty="0"/>
        </a:p>
      </dgm:t>
    </dgm:pt>
    <dgm:pt modelId="{34911577-AA2F-4656-B95F-C2E82D8DC828}" type="parTrans" cxnId="{1AE1019F-0AA6-4F32-AC86-2E3518879BF6}">
      <dgm:prSet/>
      <dgm:spPr/>
      <dgm:t>
        <a:bodyPr/>
        <a:lstStyle/>
        <a:p>
          <a:endParaRPr lang="en-SG"/>
        </a:p>
      </dgm:t>
    </dgm:pt>
    <dgm:pt modelId="{550ACA38-D78A-4857-B5CF-1D7D5C1E54ED}" type="sibTrans" cxnId="{1AE1019F-0AA6-4F32-AC86-2E3518879BF6}">
      <dgm:prSet/>
      <dgm:spPr/>
      <dgm:t>
        <a:bodyPr/>
        <a:lstStyle/>
        <a:p>
          <a:endParaRPr lang="en-SG"/>
        </a:p>
      </dgm:t>
    </dgm:pt>
    <dgm:pt modelId="{14D5631B-4094-46C5-826B-1706F49685F6}">
      <dgm:prSet phldrT="[Text]" custT="1"/>
      <dgm:spPr/>
      <dgm:t>
        <a:bodyPr/>
        <a:lstStyle/>
        <a:p>
          <a:pPr algn="l"/>
          <a:r>
            <a:rPr lang="en-US" sz="1800" b="0" dirty="0" smtClean="0"/>
            <a:t>Tourists also litter into and dirty the sea.</a:t>
          </a:r>
          <a:endParaRPr lang="en-SG" sz="1800" b="0" dirty="0"/>
        </a:p>
      </dgm:t>
    </dgm:pt>
    <dgm:pt modelId="{252F2A51-BAC9-4165-97CF-1CD607EC14F1}" type="parTrans" cxnId="{1F070726-D9BC-46F2-82A3-7251859A3298}">
      <dgm:prSet/>
      <dgm:spPr/>
      <dgm:t>
        <a:bodyPr/>
        <a:lstStyle/>
        <a:p>
          <a:endParaRPr lang="en-SG"/>
        </a:p>
      </dgm:t>
    </dgm:pt>
    <dgm:pt modelId="{AADE5D8D-E501-4AEB-BC0F-0CFC6590167E}" type="sibTrans" cxnId="{1F070726-D9BC-46F2-82A3-7251859A3298}">
      <dgm:prSet/>
      <dgm:spPr/>
      <dgm:t>
        <a:bodyPr/>
        <a:lstStyle/>
        <a:p>
          <a:endParaRPr lang="en-SG"/>
        </a:p>
      </dgm:t>
    </dgm:pt>
    <dgm:pt modelId="{139FBCEE-F2AE-4F16-AE3E-69D9ED2580C4}">
      <dgm:prSet phldrT="[Text]" custT="1"/>
      <dgm:spPr/>
      <dgm:t>
        <a:bodyPr/>
        <a:lstStyle/>
        <a:p>
          <a:r>
            <a:rPr lang="en-SG" sz="1600" dirty="0" smtClean="0"/>
            <a:t>Untreated water from hotel and litters thrown into sea pollutes the water and even the ground water may be polluted</a:t>
          </a:r>
          <a:endParaRPr lang="en-SG" sz="1600" dirty="0"/>
        </a:p>
      </dgm:t>
    </dgm:pt>
    <dgm:pt modelId="{B72A93F8-37F7-4921-8666-38747F392728}" type="parTrans" cxnId="{FC654C06-AC46-46F1-A767-F42A7DFEE5DA}">
      <dgm:prSet/>
      <dgm:spPr/>
      <dgm:t>
        <a:bodyPr/>
        <a:lstStyle/>
        <a:p>
          <a:endParaRPr lang="en-SG"/>
        </a:p>
      </dgm:t>
    </dgm:pt>
    <dgm:pt modelId="{ABB060F2-E11C-471E-891F-3594A53F375B}" type="sibTrans" cxnId="{FC654C06-AC46-46F1-A767-F42A7DFEE5DA}">
      <dgm:prSet/>
      <dgm:spPr/>
      <dgm:t>
        <a:bodyPr/>
        <a:lstStyle/>
        <a:p>
          <a:endParaRPr lang="en-SG"/>
        </a:p>
      </dgm:t>
    </dgm:pt>
    <dgm:pt modelId="{923E23A9-F835-467D-853F-BB7F0CAD6C2D}">
      <dgm:prSet custT="1"/>
      <dgm:spPr/>
      <dgm:t>
        <a:bodyPr/>
        <a:lstStyle/>
        <a:p>
          <a:r>
            <a:rPr lang="en-US" sz="1600" dirty="0" smtClean="0"/>
            <a:t>Food consumed by marine organisms may contain toxins due to untreated water</a:t>
          </a:r>
          <a:endParaRPr lang="en-SG" sz="1600" dirty="0"/>
        </a:p>
      </dgm:t>
    </dgm:pt>
    <dgm:pt modelId="{6B5E94EF-AE0B-49D1-A8E4-777A0866AD98}" type="parTrans" cxnId="{B689983E-7E96-44DA-8817-8C0EC7C9F60B}">
      <dgm:prSet/>
      <dgm:spPr/>
      <dgm:t>
        <a:bodyPr/>
        <a:lstStyle/>
        <a:p>
          <a:endParaRPr lang="en-SG"/>
        </a:p>
      </dgm:t>
    </dgm:pt>
    <dgm:pt modelId="{F97205F1-F64F-4573-A6D5-ED7BB463D73B}" type="sibTrans" cxnId="{B689983E-7E96-44DA-8817-8C0EC7C9F60B}">
      <dgm:prSet/>
      <dgm:spPr/>
      <dgm:t>
        <a:bodyPr/>
        <a:lstStyle/>
        <a:p>
          <a:endParaRPr lang="en-SG"/>
        </a:p>
      </dgm:t>
    </dgm:pt>
    <dgm:pt modelId="{0FE8B733-88E4-417E-A8EB-ADF461FD00D1}">
      <dgm:prSet custT="1"/>
      <dgm:spPr/>
      <dgm:t>
        <a:bodyPr/>
        <a:lstStyle/>
        <a:p>
          <a:r>
            <a:rPr lang="en-SG" sz="1600" dirty="0" smtClean="0"/>
            <a:t>Due to bioaccumulation, the toxin will have a drastic effect on the predators (such as the carnivorous fishes)</a:t>
          </a:r>
          <a:endParaRPr lang="en-SG" sz="1600" dirty="0"/>
        </a:p>
      </dgm:t>
    </dgm:pt>
    <dgm:pt modelId="{3A89570B-99A9-49C4-A221-35149B6F9842}" type="parTrans" cxnId="{B3AA5A10-83A9-473A-9450-F240FA43AFBC}">
      <dgm:prSet/>
      <dgm:spPr/>
      <dgm:t>
        <a:bodyPr/>
        <a:lstStyle/>
        <a:p>
          <a:endParaRPr lang="en-SG"/>
        </a:p>
      </dgm:t>
    </dgm:pt>
    <dgm:pt modelId="{DCB4EBE7-68FD-428F-BE6D-60C873BFADDF}" type="sibTrans" cxnId="{B3AA5A10-83A9-473A-9450-F240FA43AFBC}">
      <dgm:prSet/>
      <dgm:spPr/>
      <dgm:t>
        <a:bodyPr/>
        <a:lstStyle/>
        <a:p>
          <a:endParaRPr lang="en-SG"/>
        </a:p>
      </dgm:t>
    </dgm:pt>
    <dgm:pt modelId="{6D905014-7B01-4431-AB97-BC409C38A0C4}">
      <dgm:prSet custT="1"/>
      <dgm:spPr/>
      <dgm:t>
        <a:bodyPr/>
        <a:lstStyle/>
        <a:p>
          <a:r>
            <a:rPr lang="en-SG" sz="1600" dirty="0" smtClean="0"/>
            <a:t>Food chain balance will be disrupted</a:t>
          </a:r>
          <a:endParaRPr lang="en-SG" sz="1600" dirty="0"/>
        </a:p>
      </dgm:t>
    </dgm:pt>
    <dgm:pt modelId="{53DC7BEC-C2C0-4663-8D02-065C293E5E4D}" type="parTrans" cxnId="{74175B4D-3D8C-4576-86FF-949B31451C83}">
      <dgm:prSet/>
      <dgm:spPr/>
      <dgm:t>
        <a:bodyPr/>
        <a:lstStyle/>
        <a:p>
          <a:endParaRPr lang="en-SG"/>
        </a:p>
      </dgm:t>
    </dgm:pt>
    <dgm:pt modelId="{CF2BFBDE-C462-473B-BA92-D2D145B8E7AC}" type="sibTrans" cxnId="{74175B4D-3D8C-4576-86FF-949B31451C83}">
      <dgm:prSet/>
      <dgm:spPr/>
      <dgm:t>
        <a:bodyPr/>
        <a:lstStyle/>
        <a:p>
          <a:endParaRPr lang="en-SG"/>
        </a:p>
      </dgm:t>
    </dgm:pt>
    <dgm:pt modelId="{DE34BA7D-1143-4FAC-8054-C39867B65CEC}">
      <dgm:prSet custT="1"/>
      <dgm:spPr/>
      <dgm:t>
        <a:bodyPr/>
        <a:lstStyle/>
        <a:p>
          <a:r>
            <a:rPr lang="en-US" sz="1600" dirty="0" smtClean="0"/>
            <a:t>Habitats for the marine life forms are destroyed as recreational services are constructed around the beach and tourists come and play.</a:t>
          </a:r>
          <a:endParaRPr lang="en-SG" sz="1600" dirty="0"/>
        </a:p>
      </dgm:t>
    </dgm:pt>
    <dgm:pt modelId="{833647A3-7331-4E32-9AE6-9FDEE2A09D4C}" type="parTrans" cxnId="{544D7CA1-4A4B-476A-A892-6AC77B8EA735}">
      <dgm:prSet/>
      <dgm:spPr/>
      <dgm:t>
        <a:bodyPr/>
        <a:lstStyle/>
        <a:p>
          <a:endParaRPr lang="en-SG"/>
        </a:p>
      </dgm:t>
    </dgm:pt>
    <dgm:pt modelId="{6DC630E4-0C13-4A8E-990F-4179EEF73C23}" type="sibTrans" cxnId="{544D7CA1-4A4B-476A-A892-6AC77B8EA735}">
      <dgm:prSet/>
      <dgm:spPr/>
      <dgm:t>
        <a:bodyPr/>
        <a:lstStyle/>
        <a:p>
          <a:endParaRPr lang="en-SG"/>
        </a:p>
      </dgm:t>
    </dgm:pt>
    <dgm:pt modelId="{E4DD2803-28EA-4188-88CB-AA48A9F6787F}">
      <dgm:prSet phldrT="[Text]" custT="1"/>
      <dgm:spPr/>
      <dgm:t>
        <a:bodyPr/>
        <a:lstStyle/>
        <a:p>
          <a:pPr algn="l"/>
          <a:r>
            <a:rPr lang="en-US" sz="1800" b="0" dirty="0" smtClean="0"/>
            <a:t>Water sports and sea activities can harm the habitats of the aquatic lives.</a:t>
          </a:r>
          <a:endParaRPr lang="en-SG" sz="1800" b="0" dirty="0"/>
        </a:p>
      </dgm:t>
    </dgm:pt>
    <dgm:pt modelId="{B087FC56-9360-4167-96BD-F236EA15E55A}" type="parTrans" cxnId="{D6BB0E66-B80A-4D76-9785-F8420A4358B0}">
      <dgm:prSet/>
      <dgm:spPr/>
      <dgm:t>
        <a:bodyPr/>
        <a:lstStyle/>
        <a:p>
          <a:endParaRPr lang="en-SG"/>
        </a:p>
      </dgm:t>
    </dgm:pt>
    <dgm:pt modelId="{094A1EED-3DBE-44C2-B719-316ACBA61534}" type="sibTrans" cxnId="{D6BB0E66-B80A-4D76-9785-F8420A4358B0}">
      <dgm:prSet/>
      <dgm:spPr/>
      <dgm:t>
        <a:bodyPr/>
        <a:lstStyle/>
        <a:p>
          <a:endParaRPr lang="en-SG"/>
        </a:p>
      </dgm:t>
    </dgm:pt>
    <dgm:pt modelId="{97983F1E-8AD1-4F15-B108-273D23D74879}">
      <dgm:prSet phldrT="[Text]"/>
      <dgm:spPr/>
      <dgm:t>
        <a:bodyPr/>
        <a:lstStyle/>
        <a:p>
          <a:endParaRPr lang="en-SG" sz="1900" dirty="0"/>
        </a:p>
      </dgm:t>
    </dgm:pt>
    <dgm:pt modelId="{14003E41-C01B-40E7-B1E9-F16B53E8FC4A}" type="parTrans" cxnId="{87A1560E-D04C-4BC6-9C35-2B8DF103E4E2}">
      <dgm:prSet/>
      <dgm:spPr/>
      <dgm:t>
        <a:bodyPr/>
        <a:lstStyle/>
        <a:p>
          <a:endParaRPr lang="en-SG"/>
        </a:p>
      </dgm:t>
    </dgm:pt>
    <dgm:pt modelId="{2A9399BF-3083-4EEF-8C78-73F60F7EE3F7}" type="sibTrans" cxnId="{87A1560E-D04C-4BC6-9C35-2B8DF103E4E2}">
      <dgm:prSet/>
      <dgm:spPr/>
      <dgm:t>
        <a:bodyPr/>
        <a:lstStyle/>
        <a:p>
          <a:endParaRPr lang="en-SG"/>
        </a:p>
      </dgm:t>
    </dgm:pt>
    <dgm:pt modelId="{D5D0CF03-3F75-40C4-8420-6B6550E92194}">
      <dgm:prSet phldrT="[Text]" custT="1"/>
      <dgm:spPr/>
      <dgm:t>
        <a:bodyPr/>
        <a:lstStyle/>
        <a:p>
          <a:pPr algn="l"/>
          <a:r>
            <a:rPr lang="en-US" sz="2000" b="1" dirty="0" smtClean="0"/>
            <a:t>Lazarus Island</a:t>
          </a:r>
          <a:endParaRPr lang="en-SG" sz="2000" b="1" dirty="0"/>
        </a:p>
      </dgm:t>
    </dgm:pt>
    <dgm:pt modelId="{CF1FC8D1-AD3E-4AD9-BB27-E52FFB35E2A5}" type="parTrans" cxnId="{666FB468-FD09-4F57-9809-B2495C00B085}">
      <dgm:prSet/>
      <dgm:spPr/>
      <dgm:t>
        <a:bodyPr/>
        <a:lstStyle/>
        <a:p>
          <a:endParaRPr lang="en-SG"/>
        </a:p>
      </dgm:t>
    </dgm:pt>
    <dgm:pt modelId="{82027305-EF77-4CE4-A038-D77C63A64DEC}" type="sibTrans" cxnId="{666FB468-FD09-4F57-9809-B2495C00B085}">
      <dgm:prSet/>
      <dgm:spPr/>
      <dgm:t>
        <a:bodyPr/>
        <a:lstStyle/>
        <a:p>
          <a:endParaRPr lang="en-SG"/>
        </a:p>
      </dgm:t>
    </dgm:pt>
    <dgm:pt modelId="{C84E7473-BEC5-40AB-9DB2-3C2AEAFB43EF}">
      <dgm:prSet phldrT="[Text]" custT="1"/>
      <dgm:spPr/>
      <dgm:t>
        <a:bodyPr/>
        <a:lstStyle/>
        <a:p>
          <a:pPr algn="l"/>
          <a:r>
            <a:rPr lang="en-US" sz="1800" b="0" dirty="0" smtClean="0"/>
            <a:t>Possibility of over-fishing</a:t>
          </a:r>
          <a:endParaRPr lang="en-SG" sz="1800" b="0" dirty="0"/>
        </a:p>
      </dgm:t>
    </dgm:pt>
    <dgm:pt modelId="{20491DCE-2334-4F3D-A5F1-999AB2BD5A25}" type="parTrans" cxnId="{0E3A9EA0-EE2D-4CAD-89D8-458F83A2594E}">
      <dgm:prSet/>
      <dgm:spPr/>
      <dgm:t>
        <a:bodyPr/>
        <a:lstStyle/>
        <a:p>
          <a:endParaRPr lang="en-SG"/>
        </a:p>
      </dgm:t>
    </dgm:pt>
    <dgm:pt modelId="{C99C931A-6240-48D2-9EEB-75BCD11799AB}" type="sibTrans" cxnId="{0E3A9EA0-EE2D-4CAD-89D8-458F83A2594E}">
      <dgm:prSet/>
      <dgm:spPr/>
      <dgm:t>
        <a:bodyPr/>
        <a:lstStyle/>
        <a:p>
          <a:endParaRPr lang="en-SG"/>
        </a:p>
      </dgm:t>
    </dgm:pt>
    <dgm:pt modelId="{8952B200-9159-47D8-9F92-4C23F65BD1E4}">
      <dgm:prSet custT="1"/>
      <dgm:spPr/>
      <dgm:t>
        <a:bodyPr/>
        <a:lstStyle/>
        <a:p>
          <a:r>
            <a:rPr lang="en-US" sz="1600" dirty="0" smtClean="0"/>
            <a:t>A drastic drop in predators can lead to sharp increase in the preys.</a:t>
          </a:r>
          <a:endParaRPr lang="en-SG" sz="1600" dirty="0"/>
        </a:p>
      </dgm:t>
    </dgm:pt>
    <dgm:pt modelId="{5A7EFBB5-164F-4048-962A-731690F521AC}" type="parTrans" cxnId="{6DDE6686-5F66-4E25-BA0C-EDE515D37F9F}">
      <dgm:prSet/>
      <dgm:spPr/>
      <dgm:t>
        <a:bodyPr/>
        <a:lstStyle/>
        <a:p>
          <a:endParaRPr lang="en-SG"/>
        </a:p>
      </dgm:t>
    </dgm:pt>
    <dgm:pt modelId="{A0731C98-5B7E-4DBE-A4E7-882C4AC314EA}" type="sibTrans" cxnId="{6DDE6686-5F66-4E25-BA0C-EDE515D37F9F}">
      <dgm:prSet/>
      <dgm:spPr/>
      <dgm:t>
        <a:bodyPr/>
        <a:lstStyle/>
        <a:p>
          <a:endParaRPr lang="en-SG"/>
        </a:p>
      </dgm:t>
    </dgm:pt>
    <dgm:pt modelId="{C85487EF-B411-4046-868D-32D4C08B75DB}">
      <dgm:prSet phldrT="[Text]" custT="1"/>
      <dgm:spPr/>
      <dgm:t>
        <a:bodyPr/>
        <a:lstStyle/>
        <a:p>
          <a:r>
            <a:rPr lang="en-US" sz="2000" dirty="0" smtClean="0"/>
            <a:t>Government should also ensure that all hotel resorts  have proper sewage system to get rid of waste water properly</a:t>
          </a:r>
          <a:endParaRPr lang="en-SG" sz="2000" dirty="0"/>
        </a:p>
      </dgm:t>
    </dgm:pt>
    <dgm:pt modelId="{7813A790-8841-47FF-834C-5312B143962A}" type="parTrans" cxnId="{96964050-1775-4865-BFC6-1B45EC8115A5}">
      <dgm:prSet/>
      <dgm:spPr/>
      <dgm:t>
        <a:bodyPr/>
        <a:lstStyle/>
        <a:p>
          <a:endParaRPr lang="en-SG"/>
        </a:p>
      </dgm:t>
    </dgm:pt>
    <dgm:pt modelId="{D0742549-3A64-475D-A313-CA029080DD2E}" type="sibTrans" cxnId="{96964050-1775-4865-BFC6-1B45EC8115A5}">
      <dgm:prSet/>
      <dgm:spPr/>
      <dgm:t>
        <a:bodyPr/>
        <a:lstStyle/>
        <a:p>
          <a:endParaRPr lang="en-SG"/>
        </a:p>
      </dgm:t>
    </dgm:pt>
    <dgm:pt modelId="{360D9D22-27A1-4A4B-B410-C8B7BCD7B38C}">
      <dgm:prSet phldrT="[Text]" custT="1"/>
      <dgm:spPr/>
      <dgm:t>
        <a:bodyPr/>
        <a:lstStyle/>
        <a:p>
          <a:r>
            <a:rPr lang="en-US" sz="2000" dirty="0" smtClean="0"/>
            <a:t>Fishing areas should be limited to certain area only to prevent people from overfishing</a:t>
          </a:r>
          <a:endParaRPr lang="en-SG" sz="2000" dirty="0"/>
        </a:p>
      </dgm:t>
    </dgm:pt>
    <dgm:pt modelId="{AF94A971-D29C-4730-B130-2E8B86FBC2B5}" type="parTrans" cxnId="{EECA9536-F344-4BAF-88D8-4DFE706C9109}">
      <dgm:prSet/>
      <dgm:spPr/>
      <dgm:t>
        <a:bodyPr/>
        <a:lstStyle/>
        <a:p>
          <a:endParaRPr lang="en-SG"/>
        </a:p>
      </dgm:t>
    </dgm:pt>
    <dgm:pt modelId="{6FCDDF49-A06C-487D-8A9F-B39C44EC8831}" type="sibTrans" cxnId="{EECA9536-F344-4BAF-88D8-4DFE706C9109}">
      <dgm:prSet/>
      <dgm:spPr/>
      <dgm:t>
        <a:bodyPr/>
        <a:lstStyle/>
        <a:p>
          <a:endParaRPr lang="en-SG"/>
        </a:p>
      </dgm:t>
    </dgm:pt>
    <dgm:pt modelId="{9EC25369-9190-4F8D-9B15-58AD745927E4}">
      <dgm:prSet phldrT="[Text]" custT="1"/>
      <dgm:spPr/>
      <dgm:t>
        <a:bodyPr/>
        <a:lstStyle/>
        <a:p>
          <a:r>
            <a:rPr lang="en-US" sz="2000" dirty="0" smtClean="0"/>
            <a:t>Constant check on the islands should be conducted to ensure they are not harming the marine environment</a:t>
          </a:r>
          <a:endParaRPr lang="en-SG" sz="2000" dirty="0"/>
        </a:p>
      </dgm:t>
    </dgm:pt>
    <dgm:pt modelId="{C42343CC-D734-4AF0-8E6F-A521D2636D15}" type="parTrans" cxnId="{3B179071-1710-4B29-95DE-8285AAE1F466}">
      <dgm:prSet/>
      <dgm:spPr/>
      <dgm:t>
        <a:bodyPr/>
        <a:lstStyle/>
        <a:p>
          <a:endParaRPr lang="en-SG"/>
        </a:p>
      </dgm:t>
    </dgm:pt>
    <dgm:pt modelId="{C3F97070-80A5-4E04-8B14-203F86765220}" type="sibTrans" cxnId="{3B179071-1710-4B29-95DE-8285AAE1F466}">
      <dgm:prSet/>
      <dgm:spPr/>
      <dgm:t>
        <a:bodyPr/>
        <a:lstStyle/>
        <a:p>
          <a:endParaRPr lang="en-SG"/>
        </a:p>
      </dgm:t>
    </dgm:pt>
    <dgm:pt modelId="{20493201-17BA-46E9-995E-188614241E70}">
      <dgm:prSet phldrT="[Text]" custT="1"/>
      <dgm:spPr/>
      <dgm:t>
        <a:bodyPr/>
        <a:lstStyle/>
        <a:p>
          <a:pPr algn="l"/>
          <a:endParaRPr lang="en-SG" sz="1800" b="0" dirty="0"/>
        </a:p>
      </dgm:t>
    </dgm:pt>
    <dgm:pt modelId="{8B1E0487-EFF2-484E-8E57-4910721D5E09}" type="parTrans" cxnId="{1DDFF719-0646-46F7-9AFE-FB069DD999BF}">
      <dgm:prSet/>
      <dgm:spPr/>
      <dgm:t>
        <a:bodyPr/>
        <a:lstStyle/>
        <a:p>
          <a:endParaRPr lang="en-SG"/>
        </a:p>
      </dgm:t>
    </dgm:pt>
    <dgm:pt modelId="{58BB7347-F2EE-479A-B9F8-176A638FC977}" type="sibTrans" cxnId="{1DDFF719-0646-46F7-9AFE-FB069DD999BF}">
      <dgm:prSet/>
      <dgm:spPr/>
      <dgm:t>
        <a:bodyPr/>
        <a:lstStyle/>
        <a:p>
          <a:endParaRPr lang="en-SG"/>
        </a:p>
      </dgm:t>
    </dgm:pt>
    <dgm:pt modelId="{305A7361-3200-4DEF-9503-A9A28D5BA599}" type="pres">
      <dgm:prSet presAssocID="{C4867430-11F1-4C7A-BE98-63C8131AEF06}" presName="Name0" presStyleCnt="0">
        <dgm:presLayoutVars>
          <dgm:dir/>
          <dgm:resizeHandles val="exact"/>
        </dgm:presLayoutVars>
      </dgm:prSet>
      <dgm:spPr/>
      <dgm:t>
        <a:bodyPr/>
        <a:lstStyle/>
        <a:p>
          <a:endParaRPr lang="en-SG"/>
        </a:p>
      </dgm:t>
    </dgm:pt>
    <dgm:pt modelId="{F97B0795-AFF5-4EEE-9FF7-C7164663D8D1}" type="pres">
      <dgm:prSet presAssocID="{0C65DDC2-00A3-41F8-960C-0621C6A77243}" presName="node" presStyleLbl="node1" presStyleIdx="0" presStyleCnt="3" custScaleX="100307" custLinFactNeighborX="-23817">
        <dgm:presLayoutVars>
          <dgm:bulletEnabled val="1"/>
        </dgm:presLayoutVars>
      </dgm:prSet>
      <dgm:spPr/>
      <dgm:t>
        <a:bodyPr/>
        <a:lstStyle/>
        <a:p>
          <a:endParaRPr lang="en-SG"/>
        </a:p>
      </dgm:t>
    </dgm:pt>
    <dgm:pt modelId="{956EC727-E7DC-4ED1-A49F-60B10778D251}" type="pres">
      <dgm:prSet presAssocID="{89912EE5-7CE6-4E0E-89E5-8593B1628C11}" presName="sibTrans" presStyleCnt="0"/>
      <dgm:spPr/>
    </dgm:pt>
    <dgm:pt modelId="{A7FB556F-73D8-4227-B497-EDF478C5FB6E}" type="pres">
      <dgm:prSet presAssocID="{5469DC45-9E70-42DF-8BB9-EE68A2F6E5C8}" presName="node" presStyleLbl="node1" presStyleIdx="1" presStyleCnt="3" custScaleX="112643">
        <dgm:presLayoutVars>
          <dgm:bulletEnabled val="1"/>
        </dgm:presLayoutVars>
      </dgm:prSet>
      <dgm:spPr/>
      <dgm:t>
        <a:bodyPr/>
        <a:lstStyle/>
        <a:p>
          <a:endParaRPr lang="en-SG"/>
        </a:p>
      </dgm:t>
    </dgm:pt>
    <dgm:pt modelId="{BB9669C8-22C8-4FB5-8B73-571C5A36AD39}" type="pres">
      <dgm:prSet presAssocID="{236020AD-519E-453B-8333-CDA2B2A585C4}" presName="sibTrans" presStyleCnt="0"/>
      <dgm:spPr/>
    </dgm:pt>
    <dgm:pt modelId="{24FF673D-21D5-4799-B852-377A2CC687E0}" type="pres">
      <dgm:prSet presAssocID="{CD3B21F6-A518-4170-B33A-DF3336757D47}" presName="node" presStyleLbl="node1" presStyleIdx="2" presStyleCnt="3">
        <dgm:presLayoutVars>
          <dgm:bulletEnabled val="1"/>
        </dgm:presLayoutVars>
      </dgm:prSet>
      <dgm:spPr/>
      <dgm:t>
        <a:bodyPr/>
        <a:lstStyle/>
        <a:p>
          <a:endParaRPr lang="en-SG"/>
        </a:p>
      </dgm:t>
    </dgm:pt>
  </dgm:ptLst>
  <dgm:cxnLst>
    <dgm:cxn modelId="{87A1560E-D04C-4BC6-9C35-2B8DF103E4E2}" srcId="{CD3B21F6-A518-4170-B33A-DF3336757D47}" destId="{97983F1E-8AD1-4F15-B108-273D23D74879}" srcOrd="4" destOrd="0" parTransId="{14003E41-C01B-40E7-B1E9-F16B53E8FC4A}" sibTransId="{2A9399BF-3083-4EEF-8C78-73F60F7EE3F7}"/>
    <dgm:cxn modelId="{74BBFA62-6A03-425F-9BAB-C3E1B09B0F62}" type="presOf" srcId="{D5D0CF03-3F75-40C4-8420-6B6550E92194}" destId="{F97B0795-AFF5-4EEE-9FF7-C7164663D8D1}" srcOrd="0" destOrd="8" presId="urn:microsoft.com/office/officeart/2005/8/layout/hList6"/>
    <dgm:cxn modelId="{A9D0E99B-3C61-451C-957D-E14FA6FA4727}" type="presOf" srcId="{9B092E23-9658-4517-B3A0-28D5F122F1C9}" destId="{F97B0795-AFF5-4EEE-9FF7-C7164663D8D1}" srcOrd="0" destOrd="3" presId="urn:microsoft.com/office/officeart/2005/8/layout/hList6"/>
    <dgm:cxn modelId="{EECA9536-F344-4BAF-88D8-4DFE706C9109}" srcId="{CD3B21F6-A518-4170-B33A-DF3336757D47}" destId="{360D9D22-27A1-4A4B-B410-C8B7BCD7B38C}" srcOrd="2" destOrd="0" parTransId="{AF94A971-D29C-4730-B130-2E8B86FBC2B5}" sibTransId="{6FCDDF49-A06C-487D-8A9F-B39C44EC8831}"/>
    <dgm:cxn modelId="{FC654C06-AC46-46F1-A767-F42A7DFEE5DA}" srcId="{5469DC45-9E70-42DF-8BB9-EE68A2F6E5C8}" destId="{139FBCEE-F2AE-4F16-AE3E-69D9ED2580C4}" srcOrd="0" destOrd="0" parTransId="{B72A93F8-37F7-4921-8666-38747F392728}" sibTransId="{ABB060F2-E11C-471E-891F-3594A53F375B}"/>
    <dgm:cxn modelId="{CFBC8F11-16A9-47D4-A85E-0E57A14BED9E}" type="presOf" srcId="{97983F1E-8AD1-4F15-B108-273D23D74879}" destId="{24FF673D-21D5-4799-B852-377A2CC687E0}" srcOrd="0" destOrd="5" presId="urn:microsoft.com/office/officeart/2005/8/layout/hList6"/>
    <dgm:cxn modelId="{A5589032-9DA5-4C45-85F0-008C684B68B6}" srcId="{0C65DDC2-00A3-41F8-960C-0621C6A77243}" destId="{25A222FF-EC13-45AD-9359-5258D5D51519}" srcOrd="9" destOrd="0" parTransId="{CAB8BFD2-36D7-4B25-A80C-2F7FD466BBA0}" sibTransId="{7AA2EF37-F087-444D-BC51-FB620088A481}"/>
    <dgm:cxn modelId="{68653E64-446D-4859-921F-8E045C192FD8}" type="presOf" srcId="{C84E7473-BEC5-40AB-9DB2-3C2AEAFB43EF}" destId="{F97B0795-AFF5-4EEE-9FF7-C7164663D8D1}" srcOrd="0" destOrd="9" presId="urn:microsoft.com/office/officeart/2005/8/layout/hList6"/>
    <dgm:cxn modelId="{D619C200-2E21-4BBA-87A8-4DA4064BE7FD}" type="presOf" srcId="{E04284CF-CA61-406B-B251-5330A5DB8D9B}" destId="{A7FB556F-73D8-4227-B497-EDF478C5FB6E}" srcOrd="0" destOrd="2" presId="urn:microsoft.com/office/officeart/2005/8/layout/hList6"/>
    <dgm:cxn modelId="{331562C6-B59A-4521-ADA3-2ED4533EB669}" type="presOf" srcId="{0C65DDC2-00A3-41F8-960C-0621C6A77243}" destId="{F97B0795-AFF5-4EEE-9FF7-C7164663D8D1}" srcOrd="0" destOrd="0" presId="urn:microsoft.com/office/officeart/2005/8/layout/hList6"/>
    <dgm:cxn modelId="{1DDFF719-0646-46F7-9AFE-FB069DD999BF}" srcId="{0C65DDC2-00A3-41F8-960C-0621C6A77243}" destId="{20493201-17BA-46E9-995E-188614241E70}" srcOrd="6" destOrd="0" parTransId="{8B1E0487-EFF2-484E-8E57-4910721D5E09}" sibTransId="{58BB7347-F2EE-479A-B9F8-176A638FC977}"/>
    <dgm:cxn modelId="{D6BB0E66-B80A-4D76-9785-F8420A4358B0}" srcId="{0C65DDC2-00A3-41F8-960C-0621C6A77243}" destId="{E4DD2803-28EA-4188-88CB-AA48A9F6787F}" srcOrd="5" destOrd="0" parTransId="{B087FC56-9360-4167-96BD-F236EA15E55A}" sibTransId="{094A1EED-3DBE-44C2-B719-316ACBA61534}"/>
    <dgm:cxn modelId="{C328C4E7-51EA-4285-A8A8-07BC83414B53}" type="presOf" srcId="{0FE8B733-88E4-417E-A8EB-ADF461FD00D1}" destId="{A7FB556F-73D8-4227-B497-EDF478C5FB6E}" srcOrd="0" destOrd="6" presId="urn:microsoft.com/office/officeart/2005/8/layout/hList6"/>
    <dgm:cxn modelId="{FFAF5A02-79AB-4513-B482-9C9A8537AB07}" type="presOf" srcId="{E4DD2803-28EA-4188-88CB-AA48A9F6787F}" destId="{F97B0795-AFF5-4EEE-9FF7-C7164663D8D1}" srcOrd="0" destOrd="6" presId="urn:microsoft.com/office/officeart/2005/8/layout/hList6"/>
    <dgm:cxn modelId="{6AA0C399-7C54-497C-B2F5-8602EF546C4A}" type="presOf" srcId="{9EC25369-9190-4F8D-9B15-58AD745927E4}" destId="{24FF673D-21D5-4799-B852-377A2CC687E0}" srcOrd="0" destOrd="4" presId="urn:microsoft.com/office/officeart/2005/8/layout/hList6"/>
    <dgm:cxn modelId="{88B70375-41F5-47C7-9B79-F58D6A12C214}" type="presOf" srcId="{6D905014-7B01-4431-AB97-BC409C38A0C4}" destId="{A7FB556F-73D8-4227-B497-EDF478C5FB6E}" srcOrd="0" destOrd="9" presId="urn:microsoft.com/office/officeart/2005/8/layout/hList6"/>
    <dgm:cxn modelId="{B689983E-7E96-44DA-8817-8C0EC7C9F60B}" srcId="{5469DC45-9E70-42DF-8BB9-EE68A2F6E5C8}" destId="{923E23A9-F835-467D-853F-BB7F0CAD6C2D}" srcOrd="4" destOrd="0" parTransId="{6B5E94EF-AE0B-49D1-A8E4-777A0866AD98}" sibTransId="{F97205F1-F64F-4573-A6D5-ED7BB463D73B}"/>
    <dgm:cxn modelId="{E3E51204-1E8C-422F-98C3-64B49301A323}" srcId="{C4867430-11F1-4C7A-BE98-63C8131AEF06}" destId="{CD3B21F6-A518-4170-B33A-DF3336757D47}" srcOrd="2" destOrd="0" parTransId="{60B38CF0-264D-408A-BDF2-779FCA2832EC}" sibTransId="{13693857-4707-48DF-9E37-F145F6934B4B}"/>
    <dgm:cxn modelId="{B4B06D55-52FF-48E6-91F1-C032EA266AA0}" type="presOf" srcId="{139FBCEE-F2AE-4F16-AE3E-69D9ED2580C4}" destId="{A7FB556F-73D8-4227-B497-EDF478C5FB6E}" srcOrd="0" destOrd="1" presId="urn:microsoft.com/office/officeart/2005/8/layout/hList6"/>
    <dgm:cxn modelId="{CDC9FBB3-89E6-46C6-AF2F-CEEBEDCE87C7}" srcId="{5469DC45-9E70-42DF-8BB9-EE68A2F6E5C8}" destId="{287801AB-4008-426A-B1D3-802BA00477CC}" srcOrd="2" destOrd="0" parTransId="{85318FE5-F210-4F00-B1B3-D3CBB4452523}" sibTransId="{525D3802-1677-4A8A-ACDC-0F4153CE838D}"/>
    <dgm:cxn modelId="{B3AA5A10-83A9-473A-9450-F240FA43AFBC}" srcId="{5469DC45-9E70-42DF-8BB9-EE68A2F6E5C8}" destId="{0FE8B733-88E4-417E-A8EB-ADF461FD00D1}" srcOrd="5" destOrd="0" parTransId="{3A89570B-99A9-49C4-A221-35149B6F9842}" sibTransId="{DCB4EBE7-68FD-428F-BE6D-60C873BFADDF}"/>
    <dgm:cxn modelId="{767DE0F5-611E-4D47-BDF2-41321B40DFE9}" type="presOf" srcId="{5469DC45-9E70-42DF-8BB9-EE68A2F6E5C8}" destId="{A7FB556F-73D8-4227-B497-EDF478C5FB6E}" srcOrd="0" destOrd="0" presId="urn:microsoft.com/office/officeart/2005/8/layout/hList6"/>
    <dgm:cxn modelId="{48E11126-2E34-4BBE-A4B6-97630A96772A}" type="presOf" srcId="{7C54684E-00DE-45DD-BDBA-4FF5598D4E6F}" destId="{F97B0795-AFF5-4EEE-9FF7-C7164663D8D1}" srcOrd="0" destOrd="4" presId="urn:microsoft.com/office/officeart/2005/8/layout/hList6"/>
    <dgm:cxn modelId="{759B1DCC-6D75-432A-96D7-E7C2C1819EA6}" type="presOf" srcId="{25A222FF-EC13-45AD-9359-5258D5D51519}" destId="{F97B0795-AFF5-4EEE-9FF7-C7164663D8D1}" srcOrd="0" destOrd="10" presId="urn:microsoft.com/office/officeart/2005/8/layout/hList6"/>
    <dgm:cxn modelId="{6DDE6686-5F66-4E25-BA0C-EDE515D37F9F}" srcId="{5469DC45-9E70-42DF-8BB9-EE68A2F6E5C8}" destId="{8952B200-9159-47D8-9F92-4C23F65BD1E4}" srcOrd="7" destOrd="0" parTransId="{5A7EFBB5-164F-4048-962A-731690F521AC}" sibTransId="{A0731C98-5B7E-4DBE-A4E7-882C4AC314EA}"/>
    <dgm:cxn modelId="{958AF683-5DDE-4584-87AE-0CFB7A6DF824}" type="presOf" srcId="{AB610410-2705-480A-B672-D002102AF60A}" destId="{F97B0795-AFF5-4EEE-9FF7-C7164663D8D1}" srcOrd="0" destOrd="2" presId="urn:microsoft.com/office/officeart/2005/8/layout/hList6"/>
    <dgm:cxn modelId="{544D7CA1-4A4B-476A-A892-6AC77B8EA735}" srcId="{5469DC45-9E70-42DF-8BB9-EE68A2F6E5C8}" destId="{DE34BA7D-1143-4FAC-8054-C39867B65CEC}" srcOrd="3" destOrd="0" parTransId="{833647A3-7331-4E32-9AE6-9FDEE2A09D4C}" sibTransId="{6DC630E4-0C13-4A8E-990F-4179EEF73C23}"/>
    <dgm:cxn modelId="{2C4024CB-3684-4469-8258-D415C9CB9956}" type="presOf" srcId="{14D5631B-4094-46C5-826B-1706F49685F6}" destId="{F97B0795-AFF5-4EEE-9FF7-C7164663D8D1}" srcOrd="0" destOrd="5" presId="urn:microsoft.com/office/officeart/2005/8/layout/hList6"/>
    <dgm:cxn modelId="{65FED730-400F-41D4-AB16-38E3D9D16AE1}" srcId="{5469DC45-9E70-42DF-8BB9-EE68A2F6E5C8}" destId="{53AAD65F-1E7E-406B-8504-BE36C0758B7E}" srcOrd="6" destOrd="0" parTransId="{9025ACF6-E34E-4A6C-B32B-3FD8464B8265}" sibTransId="{B5CD0399-24EA-4C85-B038-01E7B95853EC}"/>
    <dgm:cxn modelId="{3B179071-1710-4B29-95DE-8285AAE1F466}" srcId="{CD3B21F6-A518-4170-B33A-DF3336757D47}" destId="{9EC25369-9190-4F8D-9B15-58AD745927E4}" srcOrd="3" destOrd="0" parTransId="{C42343CC-D734-4AF0-8E6F-A521D2636D15}" sibTransId="{C3F97070-80A5-4E04-8B14-203F86765220}"/>
    <dgm:cxn modelId="{6059C947-051E-4DB2-A9AD-18EC5B18574D}" type="presOf" srcId="{C4867430-11F1-4C7A-BE98-63C8131AEF06}" destId="{305A7361-3200-4DEF-9503-A9A28D5BA599}" srcOrd="0" destOrd="0" presId="urn:microsoft.com/office/officeart/2005/8/layout/hList6"/>
    <dgm:cxn modelId="{0F6D3694-EDB0-4DCC-92E4-CE233C4C4C96}" type="presOf" srcId="{C85487EF-B411-4046-868D-32D4C08B75DB}" destId="{24FF673D-21D5-4799-B852-377A2CC687E0}" srcOrd="0" destOrd="2" presId="urn:microsoft.com/office/officeart/2005/8/layout/hList6"/>
    <dgm:cxn modelId="{8735D02E-73C3-47C9-80AD-3E125EF997A8}" type="presOf" srcId="{360D9D22-27A1-4A4B-B410-C8B7BCD7B38C}" destId="{24FF673D-21D5-4799-B852-377A2CC687E0}" srcOrd="0" destOrd="3" presId="urn:microsoft.com/office/officeart/2005/8/layout/hList6"/>
    <dgm:cxn modelId="{C14F7C5D-8DA9-45DA-BB52-2E0D1B4D09F9}" type="presOf" srcId="{287801AB-4008-426A-B1D3-802BA00477CC}" destId="{A7FB556F-73D8-4227-B497-EDF478C5FB6E}" srcOrd="0" destOrd="3" presId="urn:microsoft.com/office/officeart/2005/8/layout/hList6"/>
    <dgm:cxn modelId="{82DECD01-0534-47B8-A788-ED205193CE31}" type="presOf" srcId="{2B40312D-5ED2-4207-A7F1-5E9D98796998}" destId="{24FF673D-21D5-4799-B852-377A2CC687E0}" srcOrd="0" destOrd="1" presId="urn:microsoft.com/office/officeart/2005/8/layout/hList6"/>
    <dgm:cxn modelId="{031C0FB3-AAD1-455F-ACC2-E58CB85016E0}" type="presOf" srcId="{923E23A9-F835-467D-853F-BB7F0CAD6C2D}" destId="{A7FB556F-73D8-4227-B497-EDF478C5FB6E}" srcOrd="0" destOrd="5" presId="urn:microsoft.com/office/officeart/2005/8/layout/hList6"/>
    <dgm:cxn modelId="{013C7652-B793-4A8B-A7A1-29658ED7A84E}" srcId="{C4867430-11F1-4C7A-BE98-63C8131AEF06}" destId="{5469DC45-9E70-42DF-8BB9-EE68A2F6E5C8}" srcOrd="1" destOrd="0" parTransId="{8EA75E4E-EA15-432B-9B93-EFB28D7CA26C}" sibTransId="{236020AD-519E-453B-8333-CDA2B2A585C4}"/>
    <dgm:cxn modelId="{0D481AB8-E87D-442D-A1FE-EA2C697D5805}" srcId="{0C65DDC2-00A3-41F8-960C-0621C6A77243}" destId="{1EE2412D-BD7E-4CF8-B6FE-6A8EDA0F0E0F}" srcOrd="0" destOrd="0" parTransId="{CA19066B-9F34-47FD-A1A4-3C900B1160F4}" sibTransId="{F2A34BCF-2608-42A1-AF28-9F727095B8C2}"/>
    <dgm:cxn modelId="{013E4890-D35C-4A2A-B568-1DC565749598}" srcId="{CD3B21F6-A518-4170-B33A-DF3336757D47}" destId="{2B40312D-5ED2-4207-A7F1-5E9D98796998}" srcOrd="0" destOrd="0" parTransId="{195AE408-3418-41CE-86D6-C0836B1A227E}" sibTransId="{BF8E0185-0407-479D-9B27-5B319191A4FF}"/>
    <dgm:cxn modelId="{0E3A9EA0-EE2D-4CAD-89D8-458F83A2594E}" srcId="{0C65DDC2-00A3-41F8-960C-0621C6A77243}" destId="{C84E7473-BEC5-40AB-9DB2-3C2AEAFB43EF}" srcOrd="8" destOrd="0" parTransId="{20491DCE-2334-4F3D-A5F1-999AB2BD5A25}" sibTransId="{C99C931A-6240-48D2-9EEB-75BCD11799AB}"/>
    <dgm:cxn modelId="{666FB468-FD09-4F57-9809-B2495C00B085}" srcId="{0C65DDC2-00A3-41F8-960C-0621C6A77243}" destId="{D5D0CF03-3F75-40C4-8420-6B6550E92194}" srcOrd="7" destOrd="0" parTransId="{CF1FC8D1-AD3E-4AD9-BB27-E52FFB35E2A5}" sibTransId="{82027305-EF77-4CE4-A038-D77C63A64DEC}"/>
    <dgm:cxn modelId="{5F09E4BC-265C-4884-92DC-474B3D316275}" type="presOf" srcId="{20493201-17BA-46E9-995E-188614241E70}" destId="{F97B0795-AFF5-4EEE-9FF7-C7164663D8D1}" srcOrd="0" destOrd="7" presId="urn:microsoft.com/office/officeart/2005/8/layout/hList6"/>
    <dgm:cxn modelId="{6214D921-CE9F-42C9-BEB8-811602BEF095}" srcId="{C4867430-11F1-4C7A-BE98-63C8131AEF06}" destId="{0C65DDC2-00A3-41F8-960C-0621C6A77243}" srcOrd="0" destOrd="0" parTransId="{3FB3A33A-2329-42F7-A0B1-050BEBC9E0CC}" sibTransId="{89912EE5-7CE6-4E0E-89E5-8593B1628C11}"/>
    <dgm:cxn modelId="{1F070726-D9BC-46F2-82A3-7251859A3298}" srcId="{0C65DDC2-00A3-41F8-960C-0621C6A77243}" destId="{14D5631B-4094-46C5-826B-1706F49685F6}" srcOrd="4" destOrd="0" parTransId="{252F2A51-BAC9-4165-97CF-1CD607EC14F1}" sibTransId="{AADE5D8D-E501-4AEB-BC0F-0CFC6590167E}"/>
    <dgm:cxn modelId="{757703D8-5B59-4C7A-8805-CF627C958354}" srcId="{0C65DDC2-00A3-41F8-960C-0621C6A77243}" destId="{AB610410-2705-480A-B672-D002102AF60A}" srcOrd="1" destOrd="0" parTransId="{A359B2C0-756C-4849-BE44-CA6753D7C859}" sibTransId="{A9A91FC3-3666-4DBC-8E38-7BE18BB5793F}"/>
    <dgm:cxn modelId="{1AE1019F-0AA6-4F32-AC86-2E3518879BF6}" srcId="{0C65DDC2-00A3-41F8-960C-0621C6A77243}" destId="{7C54684E-00DE-45DD-BDBA-4FF5598D4E6F}" srcOrd="3" destOrd="0" parTransId="{34911577-AA2F-4656-B95F-C2E82D8DC828}" sibTransId="{550ACA38-D78A-4857-B5CF-1D7D5C1E54ED}"/>
    <dgm:cxn modelId="{41B5B959-B48A-4C41-B593-06809A19DAF6}" type="presOf" srcId="{8952B200-9159-47D8-9F92-4C23F65BD1E4}" destId="{A7FB556F-73D8-4227-B497-EDF478C5FB6E}" srcOrd="0" destOrd="8" presId="urn:microsoft.com/office/officeart/2005/8/layout/hList6"/>
    <dgm:cxn modelId="{74175B4D-3D8C-4576-86FF-949B31451C83}" srcId="{5469DC45-9E70-42DF-8BB9-EE68A2F6E5C8}" destId="{6D905014-7B01-4431-AB97-BC409C38A0C4}" srcOrd="8" destOrd="0" parTransId="{53DC7BEC-C2C0-4663-8D02-065C293E5E4D}" sibTransId="{CF2BFBDE-C462-473B-BA92-D2D145B8E7AC}"/>
    <dgm:cxn modelId="{63245CAD-D4BF-4590-B739-58B0115FF9C2}" srcId="{0C65DDC2-00A3-41F8-960C-0621C6A77243}" destId="{9B092E23-9658-4517-B3A0-28D5F122F1C9}" srcOrd="2" destOrd="0" parTransId="{5E5E91DA-8290-4DBE-82AD-6EAB7FC8626F}" sibTransId="{BBD31B44-61C3-416F-AA70-9B94560C1F8D}"/>
    <dgm:cxn modelId="{1420878C-175B-41B5-86F7-8B13B0CE5614}" type="presOf" srcId="{53AAD65F-1E7E-406B-8504-BE36C0758B7E}" destId="{A7FB556F-73D8-4227-B497-EDF478C5FB6E}" srcOrd="0" destOrd="7" presId="urn:microsoft.com/office/officeart/2005/8/layout/hList6"/>
    <dgm:cxn modelId="{E301756E-9C5C-4DF1-A399-EEAEF6424735}" type="presOf" srcId="{1EE2412D-BD7E-4CF8-B6FE-6A8EDA0F0E0F}" destId="{F97B0795-AFF5-4EEE-9FF7-C7164663D8D1}" srcOrd="0" destOrd="1" presId="urn:microsoft.com/office/officeart/2005/8/layout/hList6"/>
    <dgm:cxn modelId="{F456F969-2395-4BE2-87AB-5B349859E84D}" type="presOf" srcId="{CD3B21F6-A518-4170-B33A-DF3336757D47}" destId="{24FF673D-21D5-4799-B852-377A2CC687E0}" srcOrd="0" destOrd="0" presId="urn:microsoft.com/office/officeart/2005/8/layout/hList6"/>
    <dgm:cxn modelId="{96964050-1775-4865-BFC6-1B45EC8115A5}" srcId="{CD3B21F6-A518-4170-B33A-DF3336757D47}" destId="{C85487EF-B411-4046-868D-32D4C08B75DB}" srcOrd="1" destOrd="0" parTransId="{7813A790-8841-47FF-834C-5312B143962A}" sibTransId="{D0742549-3A64-475D-A313-CA029080DD2E}"/>
    <dgm:cxn modelId="{99281536-1931-4BAA-8FCF-9C13171491D0}" srcId="{5469DC45-9E70-42DF-8BB9-EE68A2F6E5C8}" destId="{E04284CF-CA61-406B-B251-5330A5DB8D9B}" srcOrd="1" destOrd="0" parTransId="{4B792EE9-DC85-4029-BA47-EE0328FF48A3}" sibTransId="{7D808824-4C81-4420-AB00-E6198C7C28B3}"/>
    <dgm:cxn modelId="{B72821B4-D0EB-4825-8903-4B978A909016}" type="presOf" srcId="{DE34BA7D-1143-4FAC-8054-C39867B65CEC}" destId="{A7FB556F-73D8-4227-B497-EDF478C5FB6E}" srcOrd="0" destOrd="4" presId="urn:microsoft.com/office/officeart/2005/8/layout/hList6"/>
    <dgm:cxn modelId="{EC04B10B-5B03-493F-A724-1F3AB76D9ECA}" type="presParOf" srcId="{305A7361-3200-4DEF-9503-A9A28D5BA599}" destId="{F97B0795-AFF5-4EEE-9FF7-C7164663D8D1}" srcOrd="0" destOrd="0" presId="urn:microsoft.com/office/officeart/2005/8/layout/hList6"/>
    <dgm:cxn modelId="{3B3570A9-9E79-4B88-8F2E-DFB72E72CC92}" type="presParOf" srcId="{305A7361-3200-4DEF-9503-A9A28D5BA599}" destId="{956EC727-E7DC-4ED1-A49F-60B10778D251}" srcOrd="1" destOrd="0" presId="urn:microsoft.com/office/officeart/2005/8/layout/hList6"/>
    <dgm:cxn modelId="{3478F1F7-0FF1-4459-B80A-93FFE210A7FF}" type="presParOf" srcId="{305A7361-3200-4DEF-9503-A9A28D5BA599}" destId="{A7FB556F-73D8-4227-B497-EDF478C5FB6E}" srcOrd="2" destOrd="0" presId="urn:microsoft.com/office/officeart/2005/8/layout/hList6"/>
    <dgm:cxn modelId="{B6607882-A8AA-4A1F-A3A9-4FF7239ACEAC}" type="presParOf" srcId="{305A7361-3200-4DEF-9503-A9A28D5BA599}" destId="{BB9669C8-22C8-4FB5-8B73-571C5A36AD39}" srcOrd="3" destOrd="0" presId="urn:microsoft.com/office/officeart/2005/8/layout/hList6"/>
    <dgm:cxn modelId="{43F9C2FF-CF97-4D23-8E67-E8DAC2B3B60B}" type="presParOf" srcId="{305A7361-3200-4DEF-9503-A9A28D5BA599}" destId="{24FF673D-21D5-4799-B852-377A2CC687E0}" srcOrd="4" destOrd="0" presId="urn:microsoft.com/office/officeart/2005/8/layout/hList6"/>
  </dgm:cxnLst>
  <dgm:bg/>
  <dgm:whole/>
</dgm:dataModel>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D2C5AF-C896-4F8D-A646-F407DEBBA9A6}" type="datetimeFigureOut">
              <a:rPr lang="en-US" smtClean="0"/>
              <a:pPr/>
              <a:t>6/6/2009</a:t>
            </a:fld>
            <a:endParaRPr lang="en-SG" dirty="0"/>
          </a:p>
        </p:txBody>
      </p:sp>
      <p:sp>
        <p:nvSpPr>
          <p:cNvPr id="4" name="Slide Image Placeholder 3"/>
          <p:cNvSpPr>
            <a:spLocks noGrp="1" noRot="1" noChangeAspect="1"/>
          </p:cNvSpPr>
          <p:nvPr>
            <p:ph type="sldImg" idx="2"/>
          </p:nvPr>
        </p:nvSpPr>
        <p:spPr>
          <a:xfrm>
            <a:off x="2217738" y="685800"/>
            <a:ext cx="2422525" cy="3429000"/>
          </a:xfrm>
          <a:prstGeom prst="rect">
            <a:avLst/>
          </a:prstGeom>
          <a:noFill/>
          <a:ln w="12700">
            <a:solidFill>
              <a:prstClr val="black"/>
            </a:solidFill>
          </a:ln>
        </p:spPr>
        <p:txBody>
          <a:bodyPr vert="horz" lIns="91440" tIns="45720" rIns="91440" bIns="45720" rtlCol="0" anchor="ctr"/>
          <a:lstStyle/>
          <a:p>
            <a:endParaRPr lang="en-SG"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CB0571-E1EF-402A-A000-325BD44EC15A}" type="slidenum">
              <a:rPr lang="en-SG" smtClean="0"/>
              <a:pPr/>
              <a:t>‹#›</a:t>
            </a:fld>
            <a:endParaRPr lang="en-SG" dirty="0"/>
          </a:p>
        </p:txBody>
      </p:sp>
    </p:spTree>
  </p:cSld>
  <p:clrMap bg1="lt1" tx1="dk1" bg2="lt2" tx2="dk2" accent1="accent1" accent2="accent2" accent3="accent3" accent4="accent4" accent5="accent5" accent6="accent6" hlink="hlink" folHlink="folHlink"/>
  <p:notesStyle>
    <a:lvl1pPr marL="0" algn="l" defTabSz="2108789" rtl="0" eaLnBrk="1" latinLnBrk="0" hangingPunct="1">
      <a:defRPr sz="2800" kern="1200">
        <a:solidFill>
          <a:schemeClr val="tx1"/>
        </a:solidFill>
        <a:latin typeface="+mn-lt"/>
        <a:ea typeface="+mn-ea"/>
        <a:cs typeface="+mn-cs"/>
      </a:defRPr>
    </a:lvl1pPr>
    <a:lvl2pPr marL="1054395" algn="l" defTabSz="2108789" rtl="0" eaLnBrk="1" latinLnBrk="0" hangingPunct="1">
      <a:defRPr sz="2800" kern="1200">
        <a:solidFill>
          <a:schemeClr val="tx1"/>
        </a:solidFill>
        <a:latin typeface="+mn-lt"/>
        <a:ea typeface="+mn-ea"/>
        <a:cs typeface="+mn-cs"/>
      </a:defRPr>
    </a:lvl2pPr>
    <a:lvl3pPr marL="2108789" algn="l" defTabSz="2108789" rtl="0" eaLnBrk="1" latinLnBrk="0" hangingPunct="1">
      <a:defRPr sz="2800" kern="1200">
        <a:solidFill>
          <a:schemeClr val="tx1"/>
        </a:solidFill>
        <a:latin typeface="+mn-lt"/>
        <a:ea typeface="+mn-ea"/>
        <a:cs typeface="+mn-cs"/>
      </a:defRPr>
    </a:lvl3pPr>
    <a:lvl4pPr marL="3163184" algn="l" defTabSz="2108789" rtl="0" eaLnBrk="1" latinLnBrk="0" hangingPunct="1">
      <a:defRPr sz="2800" kern="1200">
        <a:solidFill>
          <a:schemeClr val="tx1"/>
        </a:solidFill>
        <a:latin typeface="+mn-lt"/>
        <a:ea typeface="+mn-ea"/>
        <a:cs typeface="+mn-cs"/>
      </a:defRPr>
    </a:lvl4pPr>
    <a:lvl5pPr marL="4217579" algn="l" defTabSz="2108789" rtl="0" eaLnBrk="1" latinLnBrk="0" hangingPunct="1">
      <a:defRPr sz="2800" kern="1200">
        <a:solidFill>
          <a:schemeClr val="tx1"/>
        </a:solidFill>
        <a:latin typeface="+mn-lt"/>
        <a:ea typeface="+mn-ea"/>
        <a:cs typeface="+mn-cs"/>
      </a:defRPr>
    </a:lvl5pPr>
    <a:lvl6pPr marL="5271973" algn="l" defTabSz="2108789" rtl="0" eaLnBrk="1" latinLnBrk="0" hangingPunct="1">
      <a:defRPr sz="2800" kern="1200">
        <a:solidFill>
          <a:schemeClr val="tx1"/>
        </a:solidFill>
        <a:latin typeface="+mn-lt"/>
        <a:ea typeface="+mn-ea"/>
        <a:cs typeface="+mn-cs"/>
      </a:defRPr>
    </a:lvl6pPr>
    <a:lvl7pPr marL="6326368" algn="l" defTabSz="2108789" rtl="0" eaLnBrk="1" latinLnBrk="0" hangingPunct="1">
      <a:defRPr sz="2800" kern="1200">
        <a:solidFill>
          <a:schemeClr val="tx1"/>
        </a:solidFill>
        <a:latin typeface="+mn-lt"/>
        <a:ea typeface="+mn-ea"/>
        <a:cs typeface="+mn-cs"/>
      </a:defRPr>
    </a:lvl7pPr>
    <a:lvl8pPr marL="7380762" algn="l" defTabSz="2108789" rtl="0" eaLnBrk="1" latinLnBrk="0" hangingPunct="1">
      <a:defRPr sz="2800" kern="1200">
        <a:solidFill>
          <a:schemeClr val="tx1"/>
        </a:solidFill>
        <a:latin typeface="+mn-lt"/>
        <a:ea typeface="+mn-ea"/>
        <a:cs typeface="+mn-cs"/>
      </a:defRPr>
    </a:lvl8pPr>
    <a:lvl9pPr marL="8435157" algn="l" defTabSz="2108789" rtl="0" eaLnBrk="1" latinLnBrk="0" hangingPunct="1">
      <a:defRPr sz="2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17738" y="685800"/>
            <a:ext cx="2422525" cy="3429000"/>
          </a:xfrm>
        </p:spPr>
      </p:sp>
      <p:sp>
        <p:nvSpPr>
          <p:cNvPr id="3" name="Notes Placeholder 2"/>
          <p:cNvSpPr>
            <a:spLocks noGrp="1"/>
          </p:cNvSpPr>
          <p:nvPr>
            <p:ph type="body" idx="1"/>
          </p:nvPr>
        </p:nvSpPr>
        <p:spPr/>
        <p:txBody>
          <a:bodyPr>
            <a:normAutofit/>
          </a:bodyPr>
          <a:lstStyle/>
          <a:p>
            <a:endParaRPr lang="en-SG" dirty="0"/>
          </a:p>
        </p:txBody>
      </p:sp>
      <p:sp>
        <p:nvSpPr>
          <p:cNvPr id="4" name="Slide Number Placeholder 3"/>
          <p:cNvSpPr>
            <a:spLocks noGrp="1"/>
          </p:cNvSpPr>
          <p:nvPr>
            <p:ph type="sldNum" sz="quarter" idx="10"/>
          </p:nvPr>
        </p:nvSpPr>
        <p:spPr/>
        <p:txBody>
          <a:bodyPr/>
          <a:lstStyle/>
          <a:p>
            <a:fld id="{C7CB0571-E1EF-402A-A000-325BD44EC15A}" type="slidenum">
              <a:rPr lang="en-SG" smtClean="0"/>
              <a:pPr/>
              <a:t>1</a:t>
            </a:fld>
            <a:endParaRPr lang="en-SG"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4010" y="9406425"/>
            <a:ext cx="18178780" cy="6490570"/>
          </a:xfrm>
        </p:spPr>
        <p:txBody>
          <a:bodyPr/>
          <a:lstStyle/>
          <a:p>
            <a:r>
              <a:rPr lang="en-US" smtClean="0"/>
              <a:t>Click to edit Master title style</a:t>
            </a:r>
            <a:endParaRPr lang="en-SG"/>
          </a:p>
        </p:txBody>
      </p:sp>
      <p:sp>
        <p:nvSpPr>
          <p:cNvPr id="3" name="Subtitle 2"/>
          <p:cNvSpPr>
            <a:spLocks noGrp="1"/>
          </p:cNvSpPr>
          <p:nvPr>
            <p:ph type="subTitle" idx="1"/>
          </p:nvPr>
        </p:nvSpPr>
        <p:spPr>
          <a:xfrm>
            <a:off x="3208020" y="17158652"/>
            <a:ext cx="14970760" cy="7738216"/>
          </a:xfrm>
        </p:spPr>
        <p:txBody>
          <a:bodyPr/>
          <a:lstStyle>
            <a:lvl1pPr marL="0" indent="0" algn="ctr">
              <a:buNone/>
              <a:defRPr>
                <a:solidFill>
                  <a:schemeClr val="tx1">
                    <a:tint val="75000"/>
                  </a:schemeClr>
                </a:solidFill>
              </a:defRPr>
            </a:lvl1pPr>
            <a:lvl2pPr marL="1475975" indent="0" algn="ctr">
              <a:buNone/>
              <a:defRPr>
                <a:solidFill>
                  <a:schemeClr val="tx1">
                    <a:tint val="75000"/>
                  </a:schemeClr>
                </a:solidFill>
              </a:defRPr>
            </a:lvl2pPr>
            <a:lvl3pPr marL="2951950" indent="0" algn="ctr">
              <a:buNone/>
              <a:defRPr>
                <a:solidFill>
                  <a:schemeClr val="tx1">
                    <a:tint val="75000"/>
                  </a:schemeClr>
                </a:solidFill>
              </a:defRPr>
            </a:lvl3pPr>
            <a:lvl4pPr marL="4427925" indent="0" algn="ctr">
              <a:buNone/>
              <a:defRPr>
                <a:solidFill>
                  <a:schemeClr val="tx1">
                    <a:tint val="75000"/>
                  </a:schemeClr>
                </a:solidFill>
              </a:defRPr>
            </a:lvl4pPr>
            <a:lvl5pPr marL="5903902" indent="0" algn="ctr">
              <a:buNone/>
              <a:defRPr>
                <a:solidFill>
                  <a:schemeClr val="tx1">
                    <a:tint val="75000"/>
                  </a:schemeClr>
                </a:solidFill>
              </a:defRPr>
            </a:lvl5pPr>
            <a:lvl6pPr marL="7379877" indent="0" algn="ctr">
              <a:buNone/>
              <a:defRPr>
                <a:solidFill>
                  <a:schemeClr val="tx1">
                    <a:tint val="75000"/>
                  </a:schemeClr>
                </a:solidFill>
              </a:defRPr>
            </a:lvl6pPr>
            <a:lvl7pPr marL="8855852" indent="0" algn="ctr">
              <a:buNone/>
              <a:defRPr>
                <a:solidFill>
                  <a:schemeClr val="tx1">
                    <a:tint val="75000"/>
                  </a:schemeClr>
                </a:solidFill>
              </a:defRPr>
            </a:lvl7pPr>
            <a:lvl8pPr marL="10331827" indent="0" algn="ctr">
              <a:buNone/>
              <a:defRPr>
                <a:solidFill>
                  <a:schemeClr val="tx1">
                    <a:tint val="75000"/>
                  </a:schemeClr>
                </a:solidFill>
              </a:defRPr>
            </a:lvl8pPr>
            <a:lvl9pPr marL="11807802" indent="0" algn="ctr">
              <a:buNone/>
              <a:defRPr>
                <a:solidFill>
                  <a:schemeClr val="tx1">
                    <a:tint val="75000"/>
                  </a:schemeClr>
                </a:solidFill>
              </a:defRPr>
            </a:lvl9pPr>
          </a:lstStyle>
          <a:p>
            <a:r>
              <a:rPr lang="en-US" smtClean="0"/>
              <a:t>Click to edit Master subtitle style</a:t>
            </a:r>
            <a:endParaRPr lang="en-SG"/>
          </a:p>
        </p:txBody>
      </p:sp>
      <p:sp>
        <p:nvSpPr>
          <p:cNvPr id="4" name="Date Placeholder 3"/>
          <p:cNvSpPr>
            <a:spLocks noGrp="1"/>
          </p:cNvSpPr>
          <p:nvPr>
            <p:ph type="dt" sz="half" idx="10"/>
          </p:nvPr>
        </p:nvSpPr>
        <p:spPr/>
        <p:txBody>
          <a:bodyPr/>
          <a:lstStyle/>
          <a:p>
            <a:fld id="{1BB64594-D2F1-470D-A087-AC34C1B4FD39}" type="datetimeFigureOut">
              <a:rPr lang="en-US" smtClean="0"/>
              <a:pPr/>
              <a:t>6/6/2009</a:t>
            </a:fld>
            <a:endParaRPr lang="en-SG" dirty="0"/>
          </a:p>
        </p:txBody>
      </p:sp>
      <p:sp>
        <p:nvSpPr>
          <p:cNvPr id="5" name="Footer Placeholder 4"/>
          <p:cNvSpPr>
            <a:spLocks noGrp="1"/>
          </p:cNvSpPr>
          <p:nvPr>
            <p:ph type="ftr" sz="quarter" idx="11"/>
          </p:nvPr>
        </p:nvSpPr>
        <p:spPr/>
        <p:txBody>
          <a:bodyPr/>
          <a:lstStyle/>
          <a:p>
            <a:endParaRPr lang="en-SG" dirty="0"/>
          </a:p>
        </p:txBody>
      </p:sp>
      <p:sp>
        <p:nvSpPr>
          <p:cNvPr id="6" name="Slide Number Placeholder 5"/>
          <p:cNvSpPr>
            <a:spLocks noGrp="1"/>
          </p:cNvSpPr>
          <p:nvPr>
            <p:ph type="sldNum" sz="quarter" idx="12"/>
          </p:nvPr>
        </p:nvSpPr>
        <p:spPr/>
        <p:txBody>
          <a:bodyPr/>
          <a:lstStyle/>
          <a:p>
            <a:fld id="{6217C783-9785-498C-A0B5-FCD2EB8FF04A}" type="slidenum">
              <a:rPr lang="en-SG" smtClean="0"/>
              <a:pPr/>
              <a:t>‹#›</a:t>
            </a:fld>
            <a:endParaRPr lang="en-SG"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1BB64594-D2F1-470D-A087-AC34C1B4FD39}" type="datetimeFigureOut">
              <a:rPr lang="en-US" smtClean="0"/>
              <a:pPr/>
              <a:t>6/6/2009</a:t>
            </a:fld>
            <a:endParaRPr lang="en-SG" dirty="0"/>
          </a:p>
        </p:txBody>
      </p:sp>
      <p:sp>
        <p:nvSpPr>
          <p:cNvPr id="5" name="Footer Placeholder 4"/>
          <p:cNvSpPr>
            <a:spLocks noGrp="1"/>
          </p:cNvSpPr>
          <p:nvPr>
            <p:ph type="ftr" sz="quarter" idx="11"/>
          </p:nvPr>
        </p:nvSpPr>
        <p:spPr/>
        <p:txBody>
          <a:bodyPr/>
          <a:lstStyle/>
          <a:p>
            <a:endParaRPr lang="en-SG" dirty="0"/>
          </a:p>
        </p:txBody>
      </p:sp>
      <p:sp>
        <p:nvSpPr>
          <p:cNvPr id="6" name="Slide Number Placeholder 5"/>
          <p:cNvSpPr>
            <a:spLocks noGrp="1"/>
          </p:cNvSpPr>
          <p:nvPr>
            <p:ph type="sldNum" sz="quarter" idx="12"/>
          </p:nvPr>
        </p:nvSpPr>
        <p:spPr/>
        <p:txBody>
          <a:bodyPr/>
          <a:lstStyle/>
          <a:p>
            <a:fld id="{6217C783-9785-498C-A0B5-FCD2EB8FF04A}" type="slidenum">
              <a:rPr lang="en-SG" smtClean="0"/>
              <a:pPr/>
              <a:t>‹#›</a:t>
            </a:fld>
            <a:endParaRPr lang="en-SG"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505430" y="1212610"/>
            <a:ext cx="4812030" cy="25836109"/>
          </a:xfrm>
        </p:spPr>
        <p:txBody>
          <a:bodyPr vert="eaVert"/>
          <a:lstStyle/>
          <a:p>
            <a:r>
              <a:rPr lang="en-US" smtClean="0"/>
              <a:t>Click to edit Master title style</a:t>
            </a:r>
            <a:endParaRPr lang="en-SG"/>
          </a:p>
        </p:txBody>
      </p:sp>
      <p:sp>
        <p:nvSpPr>
          <p:cNvPr id="3" name="Vertical Text Placeholder 2"/>
          <p:cNvSpPr>
            <a:spLocks noGrp="1"/>
          </p:cNvSpPr>
          <p:nvPr>
            <p:ph type="body" orient="vert" idx="1"/>
          </p:nvPr>
        </p:nvSpPr>
        <p:spPr>
          <a:xfrm>
            <a:off x="1069340" y="1212610"/>
            <a:ext cx="14079643" cy="2583610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1BB64594-D2F1-470D-A087-AC34C1B4FD39}" type="datetimeFigureOut">
              <a:rPr lang="en-US" smtClean="0"/>
              <a:pPr/>
              <a:t>6/6/2009</a:t>
            </a:fld>
            <a:endParaRPr lang="en-SG" dirty="0"/>
          </a:p>
        </p:txBody>
      </p:sp>
      <p:sp>
        <p:nvSpPr>
          <p:cNvPr id="5" name="Footer Placeholder 4"/>
          <p:cNvSpPr>
            <a:spLocks noGrp="1"/>
          </p:cNvSpPr>
          <p:nvPr>
            <p:ph type="ftr" sz="quarter" idx="11"/>
          </p:nvPr>
        </p:nvSpPr>
        <p:spPr/>
        <p:txBody>
          <a:bodyPr/>
          <a:lstStyle/>
          <a:p>
            <a:endParaRPr lang="en-SG" dirty="0"/>
          </a:p>
        </p:txBody>
      </p:sp>
      <p:sp>
        <p:nvSpPr>
          <p:cNvPr id="6" name="Slide Number Placeholder 5"/>
          <p:cNvSpPr>
            <a:spLocks noGrp="1"/>
          </p:cNvSpPr>
          <p:nvPr>
            <p:ph type="sldNum" sz="quarter" idx="12"/>
          </p:nvPr>
        </p:nvSpPr>
        <p:spPr/>
        <p:txBody>
          <a:bodyPr/>
          <a:lstStyle/>
          <a:p>
            <a:fld id="{6217C783-9785-498C-A0B5-FCD2EB8FF04A}" type="slidenum">
              <a:rPr lang="en-SG" smtClean="0"/>
              <a:pPr/>
              <a:t>‹#›</a:t>
            </a:fld>
            <a:endParaRPr lang="en-SG"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1BB64594-D2F1-470D-A087-AC34C1B4FD39}" type="datetimeFigureOut">
              <a:rPr lang="en-US" smtClean="0"/>
              <a:pPr/>
              <a:t>6/6/2009</a:t>
            </a:fld>
            <a:endParaRPr lang="en-SG" dirty="0"/>
          </a:p>
        </p:txBody>
      </p:sp>
      <p:sp>
        <p:nvSpPr>
          <p:cNvPr id="5" name="Footer Placeholder 4"/>
          <p:cNvSpPr>
            <a:spLocks noGrp="1"/>
          </p:cNvSpPr>
          <p:nvPr>
            <p:ph type="ftr" sz="quarter" idx="11"/>
          </p:nvPr>
        </p:nvSpPr>
        <p:spPr/>
        <p:txBody>
          <a:bodyPr/>
          <a:lstStyle/>
          <a:p>
            <a:endParaRPr lang="en-SG" dirty="0"/>
          </a:p>
        </p:txBody>
      </p:sp>
      <p:sp>
        <p:nvSpPr>
          <p:cNvPr id="6" name="Slide Number Placeholder 5"/>
          <p:cNvSpPr>
            <a:spLocks noGrp="1"/>
          </p:cNvSpPr>
          <p:nvPr>
            <p:ph type="sldNum" sz="quarter" idx="12"/>
          </p:nvPr>
        </p:nvSpPr>
        <p:spPr/>
        <p:txBody>
          <a:bodyPr/>
          <a:lstStyle/>
          <a:p>
            <a:fld id="{6217C783-9785-498C-A0B5-FCD2EB8FF04A}" type="slidenum">
              <a:rPr lang="en-SG" smtClean="0"/>
              <a:pPr/>
              <a:t>‹#›</a:t>
            </a:fld>
            <a:endParaRPr lang="en-SG"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89411" y="19457689"/>
            <a:ext cx="18178780" cy="6013939"/>
          </a:xfrm>
        </p:spPr>
        <p:txBody>
          <a:bodyPr anchor="t"/>
          <a:lstStyle>
            <a:lvl1pPr algn="l">
              <a:defRPr sz="12900" b="1" cap="all"/>
            </a:lvl1pPr>
          </a:lstStyle>
          <a:p>
            <a:r>
              <a:rPr lang="en-US" smtClean="0"/>
              <a:t>Click to edit Master title style</a:t>
            </a:r>
            <a:endParaRPr lang="en-SG"/>
          </a:p>
        </p:txBody>
      </p:sp>
      <p:sp>
        <p:nvSpPr>
          <p:cNvPr id="3" name="Text Placeholder 2"/>
          <p:cNvSpPr>
            <a:spLocks noGrp="1"/>
          </p:cNvSpPr>
          <p:nvPr>
            <p:ph type="body" idx="1"/>
          </p:nvPr>
        </p:nvSpPr>
        <p:spPr>
          <a:xfrm>
            <a:off x="1689411" y="12833953"/>
            <a:ext cx="18178780" cy="6623742"/>
          </a:xfrm>
        </p:spPr>
        <p:txBody>
          <a:bodyPr anchor="b"/>
          <a:lstStyle>
            <a:lvl1pPr marL="0" indent="0">
              <a:buNone/>
              <a:defRPr sz="6500">
                <a:solidFill>
                  <a:schemeClr val="tx1">
                    <a:tint val="75000"/>
                  </a:schemeClr>
                </a:solidFill>
              </a:defRPr>
            </a:lvl1pPr>
            <a:lvl2pPr marL="1475975" indent="0">
              <a:buNone/>
              <a:defRPr sz="5800">
                <a:solidFill>
                  <a:schemeClr val="tx1">
                    <a:tint val="75000"/>
                  </a:schemeClr>
                </a:solidFill>
              </a:defRPr>
            </a:lvl2pPr>
            <a:lvl3pPr marL="2951950" indent="0">
              <a:buNone/>
              <a:defRPr sz="5100">
                <a:solidFill>
                  <a:schemeClr val="tx1">
                    <a:tint val="75000"/>
                  </a:schemeClr>
                </a:solidFill>
              </a:defRPr>
            </a:lvl3pPr>
            <a:lvl4pPr marL="4427925" indent="0">
              <a:buNone/>
              <a:defRPr sz="4600">
                <a:solidFill>
                  <a:schemeClr val="tx1">
                    <a:tint val="75000"/>
                  </a:schemeClr>
                </a:solidFill>
              </a:defRPr>
            </a:lvl4pPr>
            <a:lvl5pPr marL="5903902" indent="0">
              <a:buNone/>
              <a:defRPr sz="4600">
                <a:solidFill>
                  <a:schemeClr val="tx1">
                    <a:tint val="75000"/>
                  </a:schemeClr>
                </a:solidFill>
              </a:defRPr>
            </a:lvl5pPr>
            <a:lvl6pPr marL="7379877" indent="0">
              <a:buNone/>
              <a:defRPr sz="4600">
                <a:solidFill>
                  <a:schemeClr val="tx1">
                    <a:tint val="75000"/>
                  </a:schemeClr>
                </a:solidFill>
              </a:defRPr>
            </a:lvl6pPr>
            <a:lvl7pPr marL="8855852" indent="0">
              <a:buNone/>
              <a:defRPr sz="4600">
                <a:solidFill>
                  <a:schemeClr val="tx1">
                    <a:tint val="75000"/>
                  </a:schemeClr>
                </a:solidFill>
              </a:defRPr>
            </a:lvl7pPr>
            <a:lvl8pPr marL="10331827" indent="0">
              <a:buNone/>
              <a:defRPr sz="4600">
                <a:solidFill>
                  <a:schemeClr val="tx1">
                    <a:tint val="75000"/>
                  </a:schemeClr>
                </a:solidFill>
              </a:defRPr>
            </a:lvl8pPr>
            <a:lvl9pPr marL="11807802" indent="0">
              <a:buNone/>
              <a:defRPr sz="4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B64594-D2F1-470D-A087-AC34C1B4FD39}" type="datetimeFigureOut">
              <a:rPr lang="en-US" smtClean="0"/>
              <a:pPr/>
              <a:t>6/6/2009</a:t>
            </a:fld>
            <a:endParaRPr lang="en-SG" dirty="0"/>
          </a:p>
        </p:txBody>
      </p:sp>
      <p:sp>
        <p:nvSpPr>
          <p:cNvPr id="5" name="Footer Placeholder 4"/>
          <p:cNvSpPr>
            <a:spLocks noGrp="1"/>
          </p:cNvSpPr>
          <p:nvPr>
            <p:ph type="ftr" sz="quarter" idx="11"/>
          </p:nvPr>
        </p:nvSpPr>
        <p:spPr/>
        <p:txBody>
          <a:bodyPr/>
          <a:lstStyle/>
          <a:p>
            <a:endParaRPr lang="en-SG" dirty="0"/>
          </a:p>
        </p:txBody>
      </p:sp>
      <p:sp>
        <p:nvSpPr>
          <p:cNvPr id="6" name="Slide Number Placeholder 5"/>
          <p:cNvSpPr>
            <a:spLocks noGrp="1"/>
          </p:cNvSpPr>
          <p:nvPr>
            <p:ph type="sldNum" sz="quarter" idx="12"/>
          </p:nvPr>
        </p:nvSpPr>
        <p:spPr/>
        <p:txBody>
          <a:bodyPr/>
          <a:lstStyle/>
          <a:p>
            <a:fld id="{6217C783-9785-498C-A0B5-FCD2EB8FF04A}" type="slidenum">
              <a:rPr lang="en-SG" smtClean="0"/>
              <a:pPr/>
              <a:t>‹#›</a:t>
            </a:fld>
            <a:endParaRPr lang="en-SG"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sz="half" idx="1"/>
          </p:nvPr>
        </p:nvSpPr>
        <p:spPr>
          <a:xfrm>
            <a:off x="1069340" y="7065330"/>
            <a:ext cx="9445837" cy="19983383"/>
          </a:xfrm>
        </p:spPr>
        <p:txBody>
          <a:bodyPr/>
          <a:lstStyle>
            <a:lvl1pPr>
              <a:defRPr sz="9000"/>
            </a:lvl1pPr>
            <a:lvl2pPr>
              <a:defRPr sz="78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Content Placeholder 3"/>
          <p:cNvSpPr>
            <a:spLocks noGrp="1"/>
          </p:cNvSpPr>
          <p:nvPr>
            <p:ph sz="half" idx="2"/>
          </p:nvPr>
        </p:nvSpPr>
        <p:spPr>
          <a:xfrm>
            <a:off x="10871623" y="7065330"/>
            <a:ext cx="9445837" cy="19983383"/>
          </a:xfrm>
        </p:spPr>
        <p:txBody>
          <a:bodyPr/>
          <a:lstStyle>
            <a:lvl1pPr>
              <a:defRPr sz="9000"/>
            </a:lvl1pPr>
            <a:lvl2pPr>
              <a:defRPr sz="7800"/>
            </a:lvl2pPr>
            <a:lvl3pPr>
              <a:defRPr sz="65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Date Placeholder 4"/>
          <p:cNvSpPr>
            <a:spLocks noGrp="1"/>
          </p:cNvSpPr>
          <p:nvPr>
            <p:ph type="dt" sz="half" idx="10"/>
          </p:nvPr>
        </p:nvSpPr>
        <p:spPr/>
        <p:txBody>
          <a:bodyPr/>
          <a:lstStyle/>
          <a:p>
            <a:fld id="{1BB64594-D2F1-470D-A087-AC34C1B4FD39}" type="datetimeFigureOut">
              <a:rPr lang="en-US" smtClean="0"/>
              <a:pPr/>
              <a:t>6/6/2009</a:t>
            </a:fld>
            <a:endParaRPr lang="en-SG" dirty="0"/>
          </a:p>
        </p:txBody>
      </p:sp>
      <p:sp>
        <p:nvSpPr>
          <p:cNvPr id="6" name="Footer Placeholder 5"/>
          <p:cNvSpPr>
            <a:spLocks noGrp="1"/>
          </p:cNvSpPr>
          <p:nvPr>
            <p:ph type="ftr" sz="quarter" idx="11"/>
          </p:nvPr>
        </p:nvSpPr>
        <p:spPr/>
        <p:txBody>
          <a:bodyPr/>
          <a:lstStyle/>
          <a:p>
            <a:endParaRPr lang="en-SG" dirty="0"/>
          </a:p>
        </p:txBody>
      </p:sp>
      <p:sp>
        <p:nvSpPr>
          <p:cNvPr id="7" name="Slide Number Placeholder 6"/>
          <p:cNvSpPr>
            <a:spLocks noGrp="1"/>
          </p:cNvSpPr>
          <p:nvPr>
            <p:ph type="sldNum" sz="quarter" idx="12"/>
          </p:nvPr>
        </p:nvSpPr>
        <p:spPr/>
        <p:txBody>
          <a:bodyPr/>
          <a:lstStyle/>
          <a:p>
            <a:fld id="{6217C783-9785-498C-A0B5-FCD2EB8FF04A}" type="slidenum">
              <a:rPr lang="en-SG" smtClean="0"/>
              <a:pPr/>
              <a:t>‹#›</a:t>
            </a:fld>
            <a:endParaRPr lang="en-SG"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SG"/>
          </a:p>
        </p:txBody>
      </p:sp>
      <p:sp>
        <p:nvSpPr>
          <p:cNvPr id="3" name="Text Placeholder 2"/>
          <p:cNvSpPr>
            <a:spLocks noGrp="1"/>
          </p:cNvSpPr>
          <p:nvPr>
            <p:ph type="body" idx="1"/>
          </p:nvPr>
        </p:nvSpPr>
        <p:spPr>
          <a:xfrm>
            <a:off x="1069341" y="6777950"/>
            <a:ext cx="9449550" cy="2824726"/>
          </a:xfrm>
        </p:spPr>
        <p:txBody>
          <a:bodyPr anchor="b"/>
          <a:lstStyle>
            <a:lvl1pPr marL="0" indent="0">
              <a:buNone/>
              <a:defRPr sz="7800" b="1"/>
            </a:lvl1pPr>
            <a:lvl2pPr marL="1475975" indent="0">
              <a:buNone/>
              <a:defRPr sz="6500" b="1"/>
            </a:lvl2pPr>
            <a:lvl3pPr marL="2951950" indent="0">
              <a:buNone/>
              <a:defRPr sz="5800" b="1"/>
            </a:lvl3pPr>
            <a:lvl4pPr marL="4427925" indent="0">
              <a:buNone/>
              <a:defRPr sz="5100" b="1"/>
            </a:lvl4pPr>
            <a:lvl5pPr marL="5903902" indent="0">
              <a:buNone/>
              <a:defRPr sz="5100" b="1"/>
            </a:lvl5pPr>
            <a:lvl6pPr marL="7379877" indent="0">
              <a:buNone/>
              <a:defRPr sz="5100" b="1"/>
            </a:lvl6pPr>
            <a:lvl7pPr marL="8855852" indent="0">
              <a:buNone/>
              <a:defRPr sz="5100" b="1"/>
            </a:lvl7pPr>
            <a:lvl8pPr marL="10331827" indent="0">
              <a:buNone/>
              <a:defRPr sz="5100" b="1"/>
            </a:lvl8pPr>
            <a:lvl9pPr marL="11807802" indent="0">
              <a:buNone/>
              <a:defRPr sz="5100" b="1"/>
            </a:lvl9pPr>
          </a:lstStyle>
          <a:p>
            <a:pPr lvl="0"/>
            <a:r>
              <a:rPr lang="en-US" smtClean="0"/>
              <a:t>Click to edit Master text styles</a:t>
            </a:r>
          </a:p>
        </p:txBody>
      </p:sp>
      <p:sp>
        <p:nvSpPr>
          <p:cNvPr id="4" name="Content Placeholder 3"/>
          <p:cNvSpPr>
            <a:spLocks noGrp="1"/>
          </p:cNvSpPr>
          <p:nvPr>
            <p:ph sz="half" idx="2"/>
          </p:nvPr>
        </p:nvSpPr>
        <p:spPr>
          <a:xfrm>
            <a:off x="1069341" y="9602676"/>
            <a:ext cx="9449550" cy="17446035"/>
          </a:xfrm>
        </p:spPr>
        <p:txBody>
          <a:bodyPr/>
          <a:lstStyle>
            <a:lvl1pPr>
              <a:defRPr sz="7800"/>
            </a:lvl1pPr>
            <a:lvl2pPr>
              <a:defRPr sz="65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Text Placeholder 4"/>
          <p:cNvSpPr>
            <a:spLocks noGrp="1"/>
          </p:cNvSpPr>
          <p:nvPr>
            <p:ph type="body" sz="quarter" idx="3"/>
          </p:nvPr>
        </p:nvSpPr>
        <p:spPr>
          <a:xfrm>
            <a:off x="10864201" y="6777950"/>
            <a:ext cx="9453263" cy="2824726"/>
          </a:xfrm>
        </p:spPr>
        <p:txBody>
          <a:bodyPr anchor="b"/>
          <a:lstStyle>
            <a:lvl1pPr marL="0" indent="0">
              <a:buNone/>
              <a:defRPr sz="7800" b="1"/>
            </a:lvl1pPr>
            <a:lvl2pPr marL="1475975" indent="0">
              <a:buNone/>
              <a:defRPr sz="6500" b="1"/>
            </a:lvl2pPr>
            <a:lvl3pPr marL="2951950" indent="0">
              <a:buNone/>
              <a:defRPr sz="5800" b="1"/>
            </a:lvl3pPr>
            <a:lvl4pPr marL="4427925" indent="0">
              <a:buNone/>
              <a:defRPr sz="5100" b="1"/>
            </a:lvl4pPr>
            <a:lvl5pPr marL="5903902" indent="0">
              <a:buNone/>
              <a:defRPr sz="5100" b="1"/>
            </a:lvl5pPr>
            <a:lvl6pPr marL="7379877" indent="0">
              <a:buNone/>
              <a:defRPr sz="5100" b="1"/>
            </a:lvl6pPr>
            <a:lvl7pPr marL="8855852" indent="0">
              <a:buNone/>
              <a:defRPr sz="5100" b="1"/>
            </a:lvl7pPr>
            <a:lvl8pPr marL="10331827" indent="0">
              <a:buNone/>
              <a:defRPr sz="5100" b="1"/>
            </a:lvl8pPr>
            <a:lvl9pPr marL="11807802" indent="0">
              <a:buNone/>
              <a:defRPr sz="5100" b="1"/>
            </a:lvl9pPr>
          </a:lstStyle>
          <a:p>
            <a:pPr lvl="0"/>
            <a:r>
              <a:rPr lang="en-US" smtClean="0"/>
              <a:t>Click to edit Master text styles</a:t>
            </a:r>
          </a:p>
        </p:txBody>
      </p:sp>
      <p:sp>
        <p:nvSpPr>
          <p:cNvPr id="6" name="Content Placeholder 5"/>
          <p:cNvSpPr>
            <a:spLocks noGrp="1"/>
          </p:cNvSpPr>
          <p:nvPr>
            <p:ph sz="quarter" idx="4"/>
          </p:nvPr>
        </p:nvSpPr>
        <p:spPr>
          <a:xfrm>
            <a:off x="10864201" y="9602676"/>
            <a:ext cx="9453263" cy="17446035"/>
          </a:xfrm>
        </p:spPr>
        <p:txBody>
          <a:bodyPr/>
          <a:lstStyle>
            <a:lvl1pPr>
              <a:defRPr sz="7800"/>
            </a:lvl1pPr>
            <a:lvl2pPr>
              <a:defRPr sz="6500"/>
            </a:lvl2pPr>
            <a:lvl3pPr>
              <a:defRPr sz="58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7" name="Date Placeholder 6"/>
          <p:cNvSpPr>
            <a:spLocks noGrp="1"/>
          </p:cNvSpPr>
          <p:nvPr>
            <p:ph type="dt" sz="half" idx="10"/>
          </p:nvPr>
        </p:nvSpPr>
        <p:spPr/>
        <p:txBody>
          <a:bodyPr/>
          <a:lstStyle/>
          <a:p>
            <a:fld id="{1BB64594-D2F1-470D-A087-AC34C1B4FD39}" type="datetimeFigureOut">
              <a:rPr lang="en-US" smtClean="0"/>
              <a:pPr/>
              <a:t>6/6/2009</a:t>
            </a:fld>
            <a:endParaRPr lang="en-SG" dirty="0"/>
          </a:p>
        </p:txBody>
      </p:sp>
      <p:sp>
        <p:nvSpPr>
          <p:cNvPr id="8" name="Footer Placeholder 7"/>
          <p:cNvSpPr>
            <a:spLocks noGrp="1"/>
          </p:cNvSpPr>
          <p:nvPr>
            <p:ph type="ftr" sz="quarter" idx="11"/>
          </p:nvPr>
        </p:nvSpPr>
        <p:spPr/>
        <p:txBody>
          <a:bodyPr/>
          <a:lstStyle/>
          <a:p>
            <a:endParaRPr lang="en-SG" dirty="0"/>
          </a:p>
        </p:txBody>
      </p:sp>
      <p:sp>
        <p:nvSpPr>
          <p:cNvPr id="9" name="Slide Number Placeholder 8"/>
          <p:cNvSpPr>
            <a:spLocks noGrp="1"/>
          </p:cNvSpPr>
          <p:nvPr>
            <p:ph type="sldNum" sz="quarter" idx="12"/>
          </p:nvPr>
        </p:nvSpPr>
        <p:spPr/>
        <p:txBody>
          <a:bodyPr/>
          <a:lstStyle/>
          <a:p>
            <a:fld id="{6217C783-9785-498C-A0B5-FCD2EB8FF04A}" type="slidenum">
              <a:rPr lang="en-SG" smtClean="0"/>
              <a:pPr/>
              <a:t>‹#›</a:t>
            </a:fld>
            <a:endParaRPr lang="en-SG"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Date Placeholder 2"/>
          <p:cNvSpPr>
            <a:spLocks noGrp="1"/>
          </p:cNvSpPr>
          <p:nvPr>
            <p:ph type="dt" sz="half" idx="10"/>
          </p:nvPr>
        </p:nvSpPr>
        <p:spPr/>
        <p:txBody>
          <a:bodyPr/>
          <a:lstStyle/>
          <a:p>
            <a:fld id="{1BB64594-D2F1-470D-A087-AC34C1B4FD39}" type="datetimeFigureOut">
              <a:rPr lang="en-US" smtClean="0"/>
              <a:pPr/>
              <a:t>6/6/2009</a:t>
            </a:fld>
            <a:endParaRPr lang="en-SG" dirty="0"/>
          </a:p>
        </p:txBody>
      </p:sp>
      <p:sp>
        <p:nvSpPr>
          <p:cNvPr id="4" name="Footer Placeholder 3"/>
          <p:cNvSpPr>
            <a:spLocks noGrp="1"/>
          </p:cNvSpPr>
          <p:nvPr>
            <p:ph type="ftr" sz="quarter" idx="11"/>
          </p:nvPr>
        </p:nvSpPr>
        <p:spPr/>
        <p:txBody>
          <a:bodyPr/>
          <a:lstStyle/>
          <a:p>
            <a:endParaRPr lang="en-SG" dirty="0"/>
          </a:p>
        </p:txBody>
      </p:sp>
      <p:sp>
        <p:nvSpPr>
          <p:cNvPr id="5" name="Slide Number Placeholder 4"/>
          <p:cNvSpPr>
            <a:spLocks noGrp="1"/>
          </p:cNvSpPr>
          <p:nvPr>
            <p:ph type="sldNum" sz="quarter" idx="12"/>
          </p:nvPr>
        </p:nvSpPr>
        <p:spPr/>
        <p:txBody>
          <a:bodyPr/>
          <a:lstStyle/>
          <a:p>
            <a:fld id="{6217C783-9785-498C-A0B5-FCD2EB8FF04A}" type="slidenum">
              <a:rPr lang="en-SG" smtClean="0"/>
              <a:pPr/>
              <a:t>‹#›</a:t>
            </a:fld>
            <a:endParaRPr lang="en-SG"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B64594-D2F1-470D-A087-AC34C1B4FD39}" type="datetimeFigureOut">
              <a:rPr lang="en-US" smtClean="0"/>
              <a:pPr/>
              <a:t>6/6/2009</a:t>
            </a:fld>
            <a:endParaRPr lang="en-SG" dirty="0"/>
          </a:p>
        </p:txBody>
      </p:sp>
      <p:sp>
        <p:nvSpPr>
          <p:cNvPr id="3" name="Footer Placeholder 2"/>
          <p:cNvSpPr>
            <a:spLocks noGrp="1"/>
          </p:cNvSpPr>
          <p:nvPr>
            <p:ph type="ftr" sz="quarter" idx="11"/>
          </p:nvPr>
        </p:nvSpPr>
        <p:spPr/>
        <p:txBody>
          <a:bodyPr/>
          <a:lstStyle/>
          <a:p>
            <a:endParaRPr lang="en-SG" dirty="0"/>
          </a:p>
        </p:txBody>
      </p:sp>
      <p:sp>
        <p:nvSpPr>
          <p:cNvPr id="4" name="Slide Number Placeholder 3"/>
          <p:cNvSpPr>
            <a:spLocks noGrp="1"/>
          </p:cNvSpPr>
          <p:nvPr>
            <p:ph type="sldNum" sz="quarter" idx="12"/>
          </p:nvPr>
        </p:nvSpPr>
        <p:spPr/>
        <p:txBody>
          <a:bodyPr/>
          <a:lstStyle/>
          <a:p>
            <a:fld id="{6217C783-9785-498C-A0B5-FCD2EB8FF04A}" type="slidenum">
              <a:rPr lang="en-SG" smtClean="0"/>
              <a:pPr/>
              <a:t>‹#›</a:t>
            </a:fld>
            <a:endParaRPr lang="en-SG"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69343" y="1205591"/>
            <a:ext cx="7036111" cy="5130774"/>
          </a:xfrm>
        </p:spPr>
        <p:txBody>
          <a:bodyPr anchor="b"/>
          <a:lstStyle>
            <a:lvl1pPr algn="l">
              <a:defRPr sz="6500" b="1"/>
            </a:lvl1pPr>
          </a:lstStyle>
          <a:p>
            <a:r>
              <a:rPr lang="en-US" smtClean="0"/>
              <a:t>Click to edit Master title style</a:t>
            </a:r>
            <a:endParaRPr lang="en-SG"/>
          </a:p>
        </p:txBody>
      </p:sp>
      <p:sp>
        <p:nvSpPr>
          <p:cNvPr id="3" name="Content Placeholder 2"/>
          <p:cNvSpPr>
            <a:spLocks noGrp="1"/>
          </p:cNvSpPr>
          <p:nvPr>
            <p:ph idx="1"/>
          </p:nvPr>
        </p:nvSpPr>
        <p:spPr>
          <a:xfrm>
            <a:off x="8361644" y="1205599"/>
            <a:ext cx="11955816" cy="25843120"/>
          </a:xfrm>
        </p:spPr>
        <p:txBody>
          <a:bodyPr/>
          <a:lstStyle>
            <a:lvl1pPr>
              <a:defRPr sz="10400"/>
            </a:lvl1pPr>
            <a:lvl2pPr>
              <a:defRPr sz="9000"/>
            </a:lvl2pPr>
            <a:lvl3pPr>
              <a:defRPr sz="7800"/>
            </a:lvl3pPr>
            <a:lvl4pPr>
              <a:defRPr sz="6500"/>
            </a:lvl4pPr>
            <a:lvl5pPr>
              <a:defRPr sz="6500"/>
            </a:lvl5pPr>
            <a:lvl6pPr>
              <a:defRPr sz="6500"/>
            </a:lvl6pPr>
            <a:lvl7pPr>
              <a:defRPr sz="6500"/>
            </a:lvl7pPr>
            <a:lvl8pPr>
              <a:defRPr sz="6500"/>
            </a:lvl8pPr>
            <a:lvl9pPr>
              <a:defRPr sz="6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Text Placeholder 3"/>
          <p:cNvSpPr>
            <a:spLocks noGrp="1"/>
          </p:cNvSpPr>
          <p:nvPr>
            <p:ph type="body" sz="half" idx="2"/>
          </p:nvPr>
        </p:nvSpPr>
        <p:spPr>
          <a:xfrm>
            <a:off x="1069343" y="6336373"/>
            <a:ext cx="7036111" cy="20712346"/>
          </a:xfrm>
        </p:spPr>
        <p:txBody>
          <a:bodyPr/>
          <a:lstStyle>
            <a:lvl1pPr marL="0" indent="0">
              <a:buNone/>
              <a:defRPr sz="4600"/>
            </a:lvl1pPr>
            <a:lvl2pPr marL="1475975" indent="0">
              <a:buNone/>
              <a:defRPr sz="3900"/>
            </a:lvl2pPr>
            <a:lvl3pPr marL="2951950" indent="0">
              <a:buNone/>
              <a:defRPr sz="3200"/>
            </a:lvl3pPr>
            <a:lvl4pPr marL="4427925" indent="0">
              <a:buNone/>
              <a:defRPr sz="3000"/>
            </a:lvl4pPr>
            <a:lvl5pPr marL="5903902" indent="0">
              <a:buNone/>
              <a:defRPr sz="3000"/>
            </a:lvl5pPr>
            <a:lvl6pPr marL="7379877" indent="0">
              <a:buNone/>
              <a:defRPr sz="3000"/>
            </a:lvl6pPr>
            <a:lvl7pPr marL="8855852" indent="0">
              <a:buNone/>
              <a:defRPr sz="3000"/>
            </a:lvl7pPr>
            <a:lvl8pPr marL="10331827" indent="0">
              <a:buNone/>
              <a:defRPr sz="3000"/>
            </a:lvl8pPr>
            <a:lvl9pPr marL="11807802" indent="0">
              <a:buNone/>
              <a:defRPr sz="3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B64594-D2F1-470D-A087-AC34C1B4FD39}" type="datetimeFigureOut">
              <a:rPr lang="en-US" smtClean="0"/>
              <a:pPr/>
              <a:t>6/6/2009</a:t>
            </a:fld>
            <a:endParaRPr lang="en-SG" dirty="0"/>
          </a:p>
        </p:txBody>
      </p:sp>
      <p:sp>
        <p:nvSpPr>
          <p:cNvPr id="6" name="Footer Placeholder 5"/>
          <p:cNvSpPr>
            <a:spLocks noGrp="1"/>
          </p:cNvSpPr>
          <p:nvPr>
            <p:ph type="ftr" sz="quarter" idx="11"/>
          </p:nvPr>
        </p:nvSpPr>
        <p:spPr/>
        <p:txBody>
          <a:bodyPr/>
          <a:lstStyle/>
          <a:p>
            <a:endParaRPr lang="en-SG" dirty="0"/>
          </a:p>
        </p:txBody>
      </p:sp>
      <p:sp>
        <p:nvSpPr>
          <p:cNvPr id="7" name="Slide Number Placeholder 6"/>
          <p:cNvSpPr>
            <a:spLocks noGrp="1"/>
          </p:cNvSpPr>
          <p:nvPr>
            <p:ph type="sldNum" sz="quarter" idx="12"/>
          </p:nvPr>
        </p:nvSpPr>
        <p:spPr/>
        <p:txBody>
          <a:bodyPr/>
          <a:lstStyle/>
          <a:p>
            <a:fld id="{6217C783-9785-498C-A0B5-FCD2EB8FF04A}" type="slidenum">
              <a:rPr lang="en-SG" smtClean="0"/>
              <a:pPr/>
              <a:t>‹#›</a:t>
            </a:fld>
            <a:endParaRPr lang="en-SG"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91962" y="21195984"/>
            <a:ext cx="12832080" cy="2502306"/>
          </a:xfrm>
        </p:spPr>
        <p:txBody>
          <a:bodyPr anchor="b"/>
          <a:lstStyle>
            <a:lvl1pPr algn="l">
              <a:defRPr sz="6500" b="1"/>
            </a:lvl1pPr>
          </a:lstStyle>
          <a:p>
            <a:r>
              <a:rPr lang="en-US" smtClean="0"/>
              <a:t>Click to edit Master title style</a:t>
            </a:r>
            <a:endParaRPr lang="en-SG"/>
          </a:p>
        </p:txBody>
      </p:sp>
      <p:sp>
        <p:nvSpPr>
          <p:cNvPr id="3" name="Picture Placeholder 2"/>
          <p:cNvSpPr>
            <a:spLocks noGrp="1"/>
          </p:cNvSpPr>
          <p:nvPr>
            <p:ph type="pic" idx="1"/>
          </p:nvPr>
        </p:nvSpPr>
        <p:spPr>
          <a:xfrm>
            <a:off x="4191962" y="2705573"/>
            <a:ext cx="12832080" cy="18167985"/>
          </a:xfrm>
        </p:spPr>
        <p:txBody>
          <a:bodyPr/>
          <a:lstStyle>
            <a:lvl1pPr marL="0" indent="0">
              <a:buNone/>
              <a:defRPr sz="10400"/>
            </a:lvl1pPr>
            <a:lvl2pPr marL="1475975" indent="0">
              <a:buNone/>
              <a:defRPr sz="9000"/>
            </a:lvl2pPr>
            <a:lvl3pPr marL="2951950" indent="0">
              <a:buNone/>
              <a:defRPr sz="7800"/>
            </a:lvl3pPr>
            <a:lvl4pPr marL="4427925" indent="0">
              <a:buNone/>
              <a:defRPr sz="6500"/>
            </a:lvl4pPr>
            <a:lvl5pPr marL="5903902" indent="0">
              <a:buNone/>
              <a:defRPr sz="6500"/>
            </a:lvl5pPr>
            <a:lvl6pPr marL="7379877" indent="0">
              <a:buNone/>
              <a:defRPr sz="6500"/>
            </a:lvl6pPr>
            <a:lvl7pPr marL="8855852" indent="0">
              <a:buNone/>
              <a:defRPr sz="6500"/>
            </a:lvl7pPr>
            <a:lvl8pPr marL="10331827" indent="0">
              <a:buNone/>
              <a:defRPr sz="6500"/>
            </a:lvl8pPr>
            <a:lvl9pPr marL="11807802" indent="0">
              <a:buNone/>
              <a:defRPr sz="6500"/>
            </a:lvl9pPr>
          </a:lstStyle>
          <a:p>
            <a:endParaRPr lang="en-SG" dirty="0"/>
          </a:p>
        </p:txBody>
      </p:sp>
      <p:sp>
        <p:nvSpPr>
          <p:cNvPr id="4" name="Text Placeholder 3"/>
          <p:cNvSpPr>
            <a:spLocks noGrp="1"/>
          </p:cNvSpPr>
          <p:nvPr>
            <p:ph type="body" sz="half" idx="2"/>
          </p:nvPr>
        </p:nvSpPr>
        <p:spPr>
          <a:xfrm>
            <a:off x="4191962" y="23698290"/>
            <a:ext cx="12832080" cy="3553689"/>
          </a:xfrm>
        </p:spPr>
        <p:txBody>
          <a:bodyPr/>
          <a:lstStyle>
            <a:lvl1pPr marL="0" indent="0">
              <a:buNone/>
              <a:defRPr sz="4600"/>
            </a:lvl1pPr>
            <a:lvl2pPr marL="1475975" indent="0">
              <a:buNone/>
              <a:defRPr sz="3900"/>
            </a:lvl2pPr>
            <a:lvl3pPr marL="2951950" indent="0">
              <a:buNone/>
              <a:defRPr sz="3200"/>
            </a:lvl3pPr>
            <a:lvl4pPr marL="4427925" indent="0">
              <a:buNone/>
              <a:defRPr sz="3000"/>
            </a:lvl4pPr>
            <a:lvl5pPr marL="5903902" indent="0">
              <a:buNone/>
              <a:defRPr sz="3000"/>
            </a:lvl5pPr>
            <a:lvl6pPr marL="7379877" indent="0">
              <a:buNone/>
              <a:defRPr sz="3000"/>
            </a:lvl6pPr>
            <a:lvl7pPr marL="8855852" indent="0">
              <a:buNone/>
              <a:defRPr sz="3000"/>
            </a:lvl7pPr>
            <a:lvl8pPr marL="10331827" indent="0">
              <a:buNone/>
              <a:defRPr sz="3000"/>
            </a:lvl8pPr>
            <a:lvl9pPr marL="11807802" indent="0">
              <a:buNone/>
              <a:defRPr sz="3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B64594-D2F1-470D-A087-AC34C1B4FD39}" type="datetimeFigureOut">
              <a:rPr lang="en-US" smtClean="0"/>
              <a:pPr/>
              <a:t>6/6/2009</a:t>
            </a:fld>
            <a:endParaRPr lang="en-SG" dirty="0"/>
          </a:p>
        </p:txBody>
      </p:sp>
      <p:sp>
        <p:nvSpPr>
          <p:cNvPr id="6" name="Footer Placeholder 5"/>
          <p:cNvSpPr>
            <a:spLocks noGrp="1"/>
          </p:cNvSpPr>
          <p:nvPr>
            <p:ph type="ftr" sz="quarter" idx="11"/>
          </p:nvPr>
        </p:nvSpPr>
        <p:spPr/>
        <p:txBody>
          <a:bodyPr/>
          <a:lstStyle/>
          <a:p>
            <a:endParaRPr lang="en-SG" dirty="0"/>
          </a:p>
        </p:txBody>
      </p:sp>
      <p:sp>
        <p:nvSpPr>
          <p:cNvPr id="7" name="Slide Number Placeholder 6"/>
          <p:cNvSpPr>
            <a:spLocks noGrp="1"/>
          </p:cNvSpPr>
          <p:nvPr>
            <p:ph type="sldNum" sz="quarter" idx="12"/>
          </p:nvPr>
        </p:nvSpPr>
        <p:spPr/>
        <p:txBody>
          <a:bodyPr/>
          <a:lstStyle/>
          <a:p>
            <a:fld id="{6217C783-9785-498C-A0B5-FCD2EB8FF04A}" type="slidenum">
              <a:rPr lang="en-SG" smtClean="0"/>
              <a:pPr/>
              <a:t>‹#›</a:t>
            </a:fld>
            <a:endParaRPr lang="en-SG"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340" y="1212604"/>
            <a:ext cx="19248120" cy="5046663"/>
          </a:xfrm>
          <a:prstGeom prst="rect">
            <a:avLst/>
          </a:prstGeom>
        </p:spPr>
        <p:txBody>
          <a:bodyPr vert="horz" lIns="295196" tIns="147599" rIns="295196" bIns="147599" rtlCol="0" anchor="ctr">
            <a:normAutofit/>
          </a:bodyPr>
          <a:lstStyle/>
          <a:p>
            <a:r>
              <a:rPr lang="en-US" smtClean="0"/>
              <a:t>Click to edit Master title style</a:t>
            </a:r>
            <a:endParaRPr lang="en-SG"/>
          </a:p>
        </p:txBody>
      </p:sp>
      <p:sp>
        <p:nvSpPr>
          <p:cNvPr id="3" name="Text Placeholder 2"/>
          <p:cNvSpPr>
            <a:spLocks noGrp="1"/>
          </p:cNvSpPr>
          <p:nvPr>
            <p:ph type="body" idx="1"/>
          </p:nvPr>
        </p:nvSpPr>
        <p:spPr>
          <a:xfrm>
            <a:off x="1069340" y="7065330"/>
            <a:ext cx="19248120" cy="19983383"/>
          </a:xfrm>
          <a:prstGeom prst="rect">
            <a:avLst/>
          </a:prstGeom>
        </p:spPr>
        <p:txBody>
          <a:bodyPr vert="horz" lIns="295196" tIns="147599" rIns="295196" bIns="14759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2"/>
          </p:nvPr>
        </p:nvSpPr>
        <p:spPr>
          <a:xfrm>
            <a:off x="1069340" y="28065058"/>
            <a:ext cx="4990253" cy="1612129"/>
          </a:xfrm>
          <a:prstGeom prst="rect">
            <a:avLst/>
          </a:prstGeom>
        </p:spPr>
        <p:txBody>
          <a:bodyPr vert="horz" lIns="295196" tIns="147599" rIns="295196" bIns="147599" rtlCol="0" anchor="ctr"/>
          <a:lstStyle>
            <a:lvl1pPr algn="l">
              <a:defRPr sz="3900">
                <a:solidFill>
                  <a:schemeClr val="tx1">
                    <a:tint val="75000"/>
                  </a:schemeClr>
                </a:solidFill>
              </a:defRPr>
            </a:lvl1pPr>
          </a:lstStyle>
          <a:p>
            <a:fld id="{1BB64594-D2F1-470D-A087-AC34C1B4FD39}" type="datetimeFigureOut">
              <a:rPr lang="en-US" smtClean="0"/>
              <a:pPr/>
              <a:t>6/6/2009</a:t>
            </a:fld>
            <a:endParaRPr lang="en-SG" dirty="0"/>
          </a:p>
        </p:txBody>
      </p:sp>
      <p:sp>
        <p:nvSpPr>
          <p:cNvPr id="5" name="Footer Placeholder 4"/>
          <p:cNvSpPr>
            <a:spLocks noGrp="1"/>
          </p:cNvSpPr>
          <p:nvPr>
            <p:ph type="ftr" sz="quarter" idx="3"/>
          </p:nvPr>
        </p:nvSpPr>
        <p:spPr>
          <a:xfrm>
            <a:off x="7307157" y="28065058"/>
            <a:ext cx="6772487" cy="1612129"/>
          </a:xfrm>
          <a:prstGeom prst="rect">
            <a:avLst/>
          </a:prstGeom>
        </p:spPr>
        <p:txBody>
          <a:bodyPr vert="horz" lIns="295196" tIns="147599" rIns="295196" bIns="147599" rtlCol="0" anchor="ctr"/>
          <a:lstStyle>
            <a:lvl1pPr algn="ctr">
              <a:defRPr sz="3900">
                <a:solidFill>
                  <a:schemeClr val="tx1">
                    <a:tint val="75000"/>
                  </a:schemeClr>
                </a:solidFill>
              </a:defRPr>
            </a:lvl1pPr>
          </a:lstStyle>
          <a:p>
            <a:endParaRPr lang="en-SG" dirty="0"/>
          </a:p>
        </p:txBody>
      </p:sp>
      <p:sp>
        <p:nvSpPr>
          <p:cNvPr id="6" name="Slide Number Placeholder 5"/>
          <p:cNvSpPr>
            <a:spLocks noGrp="1"/>
          </p:cNvSpPr>
          <p:nvPr>
            <p:ph type="sldNum" sz="quarter" idx="4"/>
          </p:nvPr>
        </p:nvSpPr>
        <p:spPr>
          <a:xfrm>
            <a:off x="15327207" y="28065058"/>
            <a:ext cx="4990253" cy="1612129"/>
          </a:xfrm>
          <a:prstGeom prst="rect">
            <a:avLst/>
          </a:prstGeom>
        </p:spPr>
        <p:txBody>
          <a:bodyPr vert="horz" lIns="295196" tIns="147599" rIns="295196" bIns="147599" rtlCol="0" anchor="ctr"/>
          <a:lstStyle>
            <a:lvl1pPr algn="r">
              <a:defRPr sz="3900">
                <a:solidFill>
                  <a:schemeClr val="tx1">
                    <a:tint val="75000"/>
                  </a:schemeClr>
                </a:solidFill>
              </a:defRPr>
            </a:lvl1pPr>
          </a:lstStyle>
          <a:p>
            <a:fld id="{6217C783-9785-498C-A0B5-FCD2EB8FF04A}" type="slidenum">
              <a:rPr lang="en-SG" smtClean="0"/>
              <a:pPr/>
              <a:t>‹#›</a:t>
            </a:fld>
            <a:endParaRPr lang="en-SG"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2951950" rtl="0" eaLnBrk="1" latinLnBrk="0" hangingPunct="1">
        <a:spcBef>
          <a:spcPct val="0"/>
        </a:spcBef>
        <a:buNone/>
        <a:defRPr sz="14300" kern="1200">
          <a:solidFill>
            <a:schemeClr val="tx1"/>
          </a:solidFill>
          <a:latin typeface="+mj-lt"/>
          <a:ea typeface="+mj-ea"/>
          <a:cs typeface="+mj-cs"/>
        </a:defRPr>
      </a:lvl1pPr>
    </p:titleStyle>
    <p:bodyStyle>
      <a:lvl1pPr marL="1106983" indent="-1106983" algn="l" defTabSz="2951950" rtl="0" eaLnBrk="1" latinLnBrk="0" hangingPunct="1">
        <a:spcBef>
          <a:spcPct val="20000"/>
        </a:spcBef>
        <a:buFont typeface="Arial" pitchFamily="34" charset="0"/>
        <a:buChar char="•"/>
        <a:defRPr sz="10400" kern="1200">
          <a:solidFill>
            <a:schemeClr val="tx1"/>
          </a:solidFill>
          <a:latin typeface="+mn-lt"/>
          <a:ea typeface="+mn-ea"/>
          <a:cs typeface="+mn-cs"/>
        </a:defRPr>
      </a:lvl1pPr>
      <a:lvl2pPr marL="2398460" indent="-922485" algn="l" defTabSz="2951950"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89938" indent="-737989" algn="l" defTabSz="2951950" rtl="0" eaLnBrk="1" latinLnBrk="0" hangingPunct="1">
        <a:spcBef>
          <a:spcPct val="20000"/>
        </a:spcBef>
        <a:buFont typeface="Arial" pitchFamily="34" charset="0"/>
        <a:buChar char="•"/>
        <a:defRPr sz="7800" kern="1200">
          <a:solidFill>
            <a:schemeClr val="tx1"/>
          </a:solidFill>
          <a:latin typeface="+mn-lt"/>
          <a:ea typeface="+mn-ea"/>
          <a:cs typeface="+mn-cs"/>
        </a:defRPr>
      </a:lvl3pPr>
      <a:lvl4pPr marL="5165913" indent="-737989" algn="l" defTabSz="2951950" rtl="0" eaLnBrk="1" latinLnBrk="0" hangingPunct="1">
        <a:spcBef>
          <a:spcPct val="20000"/>
        </a:spcBef>
        <a:buFont typeface="Arial" pitchFamily="34" charset="0"/>
        <a:buChar char="–"/>
        <a:defRPr sz="6500" kern="1200">
          <a:solidFill>
            <a:schemeClr val="tx1"/>
          </a:solidFill>
          <a:latin typeface="+mn-lt"/>
          <a:ea typeface="+mn-ea"/>
          <a:cs typeface="+mn-cs"/>
        </a:defRPr>
      </a:lvl4pPr>
      <a:lvl5pPr marL="6641888" indent="-737989" algn="l" defTabSz="2951950" rtl="0" eaLnBrk="1" latinLnBrk="0" hangingPunct="1">
        <a:spcBef>
          <a:spcPct val="20000"/>
        </a:spcBef>
        <a:buFont typeface="Arial" pitchFamily="34" charset="0"/>
        <a:buChar char="»"/>
        <a:defRPr sz="6500" kern="1200">
          <a:solidFill>
            <a:schemeClr val="tx1"/>
          </a:solidFill>
          <a:latin typeface="+mn-lt"/>
          <a:ea typeface="+mn-ea"/>
          <a:cs typeface="+mn-cs"/>
        </a:defRPr>
      </a:lvl5pPr>
      <a:lvl6pPr marL="8117863" indent="-737989" algn="l" defTabSz="2951950"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593838" indent="-737989" algn="l" defTabSz="2951950"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069818" indent="-737989" algn="l" defTabSz="2951950"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545793" indent="-737989" algn="l" defTabSz="2951950"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n-US"/>
      </a:defPPr>
      <a:lvl1pPr marL="0" algn="l" defTabSz="2951950" rtl="0" eaLnBrk="1" latinLnBrk="0" hangingPunct="1">
        <a:defRPr sz="5800" kern="1200">
          <a:solidFill>
            <a:schemeClr val="tx1"/>
          </a:solidFill>
          <a:latin typeface="+mn-lt"/>
          <a:ea typeface="+mn-ea"/>
          <a:cs typeface="+mn-cs"/>
        </a:defRPr>
      </a:lvl1pPr>
      <a:lvl2pPr marL="1475975" algn="l" defTabSz="2951950" rtl="0" eaLnBrk="1" latinLnBrk="0" hangingPunct="1">
        <a:defRPr sz="5800" kern="1200">
          <a:solidFill>
            <a:schemeClr val="tx1"/>
          </a:solidFill>
          <a:latin typeface="+mn-lt"/>
          <a:ea typeface="+mn-ea"/>
          <a:cs typeface="+mn-cs"/>
        </a:defRPr>
      </a:lvl2pPr>
      <a:lvl3pPr marL="2951950" algn="l" defTabSz="2951950" rtl="0" eaLnBrk="1" latinLnBrk="0" hangingPunct="1">
        <a:defRPr sz="5800" kern="1200">
          <a:solidFill>
            <a:schemeClr val="tx1"/>
          </a:solidFill>
          <a:latin typeface="+mn-lt"/>
          <a:ea typeface="+mn-ea"/>
          <a:cs typeface="+mn-cs"/>
        </a:defRPr>
      </a:lvl3pPr>
      <a:lvl4pPr marL="4427925" algn="l" defTabSz="2951950" rtl="0" eaLnBrk="1" latinLnBrk="0" hangingPunct="1">
        <a:defRPr sz="5800" kern="1200">
          <a:solidFill>
            <a:schemeClr val="tx1"/>
          </a:solidFill>
          <a:latin typeface="+mn-lt"/>
          <a:ea typeface="+mn-ea"/>
          <a:cs typeface="+mn-cs"/>
        </a:defRPr>
      </a:lvl4pPr>
      <a:lvl5pPr marL="5903902" algn="l" defTabSz="2951950" rtl="0" eaLnBrk="1" latinLnBrk="0" hangingPunct="1">
        <a:defRPr sz="5800" kern="1200">
          <a:solidFill>
            <a:schemeClr val="tx1"/>
          </a:solidFill>
          <a:latin typeface="+mn-lt"/>
          <a:ea typeface="+mn-ea"/>
          <a:cs typeface="+mn-cs"/>
        </a:defRPr>
      </a:lvl5pPr>
      <a:lvl6pPr marL="7379877" algn="l" defTabSz="2951950" rtl="0" eaLnBrk="1" latinLnBrk="0" hangingPunct="1">
        <a:defRPr sz="5800" kern="1200">
          <a:solidFill>
            <a:schemeClr val="tx1"/>
          </a:solidFill>
          <a:latin typeface="+mn-lt"/>
          <a:ea typeface="+mn-ea"/>
          <a:cs typeface="+mn-cs"/>
        </a:defRPr>
      </a:lvl6pPr>
      <a:lvl7pPr marL="8855852" algn="l" defTabSz="2951950" rtl="0" eaLnBrk="1" latinLnBrk="0" hangingPunct="1">
        <a:defRPr sz="5800" kern="1200">
          <a:solidFill>
            <a:schemeClr val="tx1"/>
          </a:solidFill>
          <a:latin typeface="+mn-lt"/>
          <a:ea typeface="+mn-ea"/>
          <a:cs typeface="+mn-cs"/>
        </a:defRPr>
      </a:lvl7pPr>
      <a:lvl8pPr marL="10331827" algn="l" defTabSz="2951950" rtl="0" eaLnBrk="1" latinLnBrk="0" hangingPunct="1">
        <a:defRPr sz="5800" kern="1200">
          <a:solidFill>
            <a:schemeClr val="tx1"/>
          </a:solidFill>
          <a:latin typeface="+mn-lt"/>
          <a:ea typeface="+mn-ea"/>
          <a:cs typeface="+mn-cs"/>
        </a:defRPr>
      </a:lvl8pPr>
      <a:lvl9pPr marL="11807802" algn="l" defTabSz="2951950"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1.xml"/><Relationship Id="rId13" Type="http://schemas.openxmlformats.org/officeDocument/2006/relationships/diagramQuickStyle" Target="../diagrams/quickStyle2.xml"/><Relationship Id="rId3" Type="http://schemas.openxmlformats.org/officeDocument/2006/relationships/image" Target="../media/image1.gif"/><Relationship Id="rId7" Type="http://schemas.openxmlformats.org/officeDocument/2006/relationships/diagramData" Target="../diagrams/data1.xml"/><Relationship Id="rId12" Type="http://schemas.openxmlformats.org/officeDocument/2006/relationships/diagramLayout" Target="../diagrams/layout2.xml"/><Relationship Id="rId17" Type="http://schemas.openxmlformats.org/officeDocument/2006/relationships/image" Target="../media/image7.jpeg"/><Relationship Id="rId2" Type="http://schemas.openxmlformats.org/officeDocument/2006/relationships/notesSlide" Target="../notesSlides/notesSlide1.xml"/><Relationship Id="rId16"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diagramData" Target="../diagrams/data2.xml"/><Relationship Id="rId5" Type="http://schemas.openxmlformats.org/officeDocument/2006/relationships/image" Target="../media/image3.wmf"/><Relationship Id="rId15" Type="http://schemas.openxmlformats.org/officeDocument/2006/relationships/image" Target="../media/image5.wmf"/><Relationship Id="rId10" Type="http://schemas.openxmlformats.org/officeDocument/2006/relationships/diagramColors" Target="../diagrams/colors1.xml"/><Relationship Id="rId4" Type="http://schemas.openxmlformats.org/officeDocument/2006/relationships/image" Target="../media/image2.png"/><Relationship Id="rId9" Type="http://schemas.openxmlformats.org/officeDocument/2006/relationships/diagramQuickStyle" Target="../diagrams/quickStyle1.xml"/><Relationship Id="rId14" Type="http://schemas.openxmlformats.org/officeDocument/2006/relationships/diagramColors" Target="../diagrams/colors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60000"/>
                <a:lumOff val="40000"/>
              </a:schemeClr>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pic>
        <p:nvPicPr>
          <p:cNvPr id="17" name="Picture 16" descr="industrial-pollution-copyright1.gif"/>
          <p:cNvPicPr>
            <a:picLocks noChangeAspect="1"/>
          </p:cNvPicPr>
          <p:nvPr/>
        </p:nvPicPr>
        <p:blipFill>
          <a:blip r:embed="rId3"/>
          <a:stretch>
            <a:fillRect/>
          </a:stretch>
        </p:blipFill>
        <p:spPr>
          <a:xfrm>
            <a:off x="2906658" y="18711887"/>
            <a:ext cx="2476501" cy="2516933"/>
          </a:xfrm>
          <a:prstGeom prst="rect">
            <a:avLst/>
          </a:prstGeom>
        </p:spPr>
      </p:pic>
      <p:pic>
        <p:nvPicPr>
          <p:cNvPr id="1036" name="Picture 12"/>
          <p:cNvPicPr>
            <a:picLocks noChangeAspect="1" noChangeArrowheads="1"/>
          </p:cNvPicPr>
          <p:nvPr/>
        </p:nvPicPr>
        <p:blipFill>
          <a:blip r:embed="rId4"/>
          <a:srcRect l="3125" t="70737" r="34375"/>
          <a:stretch>
            <a:fillRect/>
          </a:stretch>
        </p:blipFill>
        <p:spPr bwMode="auto">
          <a:xfrm>
            <a:off x="13550920" y="21640845"/>
            <a:ext cx="7143800" cy="2419339"/>
          </a:xfrm>
          <a:prstGeom prst="rect">
            <a:avLst/>
          </a:prstGeom>
          <a:noFill/>
          <a:ln w="9525">
            <a:noFill/>
            <a:miter lim="800000"/>
            <a:headEnd/>
            <a:tailEnd/>
          </a:ln>
          <a:effectLst>
            <a:softEdge rad="63500"/>
          </a:effectLst>
        </p:spPr>
      </p:pic>
      <p:pic>
        <p:nvPicPr>
          <p:cNvPr id="1035" name="Picture 11" descr="C:\Program Files\Microsoft Office\MEDIA\CAGCAT10\j0187423.wmf"/>
          <p:cNvPicPr>
            <a:picLocks noChangeAspect="1" noChangeArrowheads="1"/>
          </p:cNvPicPr>
          <p:nvPr/>
        </p:nvPicPr>
        <p:blipFill>
          <a:blip r:embed="rId5"/>
          <a:srcRect/>
          <a:stretch>
            <a:fillRect/>
          </a:stretch>
        </p:blipFill>
        <p:spPr bwMode="auto">
          <a:xfrm>
            <a:off x="906394" y="10067889"/>
            <a:ext cx="3786214" cy="3411600"/>
          </a:xfrm>
          <a:prstGeom prst="rect">
            <a:avLst/>
          </a:prstGeom>
          <a:noFill/>
        </p:spPr>
      </p:pic>
      <p:pic>
        <p:nvPicPr>
          <p:cNvPr id="1030" name="Picture 6"/>
          <p:cNvPicPr>
            <a:picLocks noChangeAspect="1" noChangeArrowheads="1"/>
          </p:cNvPicPr>
          <p:nvPr/>
        </p:nvPicPr>
        <p:blipFill>
          <a:blip r:embed="rId6">
            <a:clrChange>
              <a:clrFrom>
                <a:srgbClr val="BDD3E0"/>
              </a:clrFrom>
              <a:clrTo>
                <a:srgbClr val="BDD3E0">
                  <a:alpha val="0"/>
                </a:srgbClr>
              </a:clrTo>
            </a:clrChange>
          </a:blip>
          <a:srcRect t="17483"/>
          <a:stretch>
            <a:fillRect/>
          </a:stretch>
        </p:blipFill>
        <p:spPr bwMode="auto">
          <a:xfrm>
            <a:off x="-308052" y="26141439"/>
            <a:ext cx="22002904" cy="4325635"/>
          </a:xfrm>
          <a:prstGeom prst="rect">
            <a:avLst/>
          </a:prstGeom>
          <a:noFill/>
          <a:ln w="9525">
            <a:noFill/>
            <a:miter lim="800000"/>
            <a:headEnd/>
            <a:tailEnd/>
          </a:ln>
          <a:effectLst>
            <a:softEdge rad="127000"/>
          </a:effectLst>
        </p:spPr>
      </p:pic>
      <p:sp>
        <p:nvSpPr>
          <p:cNvPr id="18" name="TextBox 17"/>
          <p:cNvSpPr txBox="1"/>
          <p:nvPr/>
        </p:nvSpPr>
        <p:spPr>
          <a:xfrm>
            <a:off x="5478426" y="29359152"/>
            <a:ext cx="11005232" cy="920823"/>
          </a:xfrm>
          <a:prstGeom prst="rect">
            <a:avLst/>
          </a:prstGeom>
          <a:noFill/>
        </p:spPr>
        <p:txBody>
          <a:bodyPr wrap="square" lIns="210879" tIns="105439" rIns="210879" bIns="105439" rtlCol="0" anchor="ctr">
            <a:spAutoFit/>
          </a:bodyPr>
          <a:lstStyle/>
          <a:p>
            <a:r>
              <a:rPr lang="en-US" sz="4600" dirty="0" smtClean="0"/>
              <a:t>Done by: Tan Jing Wei</a:t>
            </a:r>
            <a:r>
              <a:rPr lang="en-SG" sz="4600" dirty="0" smtClean="0"/>
              <a:t> &amp; Yeo Si Heng 4E1</a:t>
            </a:r>
            <a:endParaRPr lang="en-US" sz="4600" dirty="0" smtClean="0"/>
          </a:p>
        </p:txBody>
      </p:sp>
      <p:sp>
        <p:nvSpPr>
          <p:cNvPr id="19" name="Freeform 18"/>
          <p:cNvSpPr/>
          <p:nvPr/>
        </p:nvSpPr>
        <p:spPr>
          <a:xfrm rot="21302668">
            <a:off x="5917697" y="946744"/>
            <a:ext cx="12213674" cy="2428929"/>
          </a:xfrm>
          <a:custGeom>
            <a:avLst/>
            <a:gdLst>
              <a:gd name="connsiteX0" fmla="*/ 0 w 15416080"/>
              <a:gd name="connsiteY0" fmla="*/ 0 h 923330"/>
              <a:gd name="connsiteX1" fmla="*/ 15416080 w 15416080"/>
              <a:gd name="connsiteY1" fmla="*/ 0 h 923330"/>
              <a:gd name="connsiteX2" fmla="*/ 15416080 w 15416080"/>
              <a:gd name="connsiteY2" fmla="*/ 923330 h 923330"/>
              <a:gd name="connsiteX3" fmla="*/ 0 w 15416080"/>
              <a:gd name="connsiteY3" fmla="*/ 923330 h 923330"/>
              <a:gd name="connsiteX4" fmla="*/ 0 w 15416080"/>
              <a:gd name="connsiteY4" fmla="*/ 0 h 9233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16080" h="923330">
                <a:moveTo>
                  <a:pt x="0" y="0"/>
                </a:moveTo>
                <a:lnTo>
                  <a:pt x="15416080" y="0"/>
                </a:lnTo>
                <a:lnTo>
                  <a:pt x="15416080" y="923330"/>
                </a:lnTo>
                <a:lnTo>
                  <a:pt x="0" y="923330"/>
                </a:lnTo>
                <a:lnTo>
                  <a:pt x="0" y="0"/>
                </a:lnTo>
                <a:close/>
              </a:path>
            </a:pathLst>
          </a:custGeom>
          <a:noFill/>
          <a:scene3d>
            <a:camera prst="perspectiveRight"/>
            <a:lightRig rig="threePt" dir="t"/>
          </a:scene3d>
        </p:spPr>
        <p:txBody>
          <a:bodyPr wrap="square" lIns="210879" tIns="105439" rIns="210879" bIns="105439">
            <a:spAutoFit/>
          </a:bodyPr>
          <a:lstStyle/>
          <a:p>
            <a:pPr algn="ctr"/>
            <a:r>
              <a:rPr lang="en-US" sz="7200" b="1" i="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Pollution and its harm on </a:t>
            </a:r>
          </a:p>
          <a:p>
            <a:pPr algn="ctr"/>
            <a:r>
              <a:rPr lang="en-US" sz="7200" b="1" i="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Southern Islands of Singapore</a:t>
            </a:r>
            <a:endParaRPr lang="en-US" sz="7200" b="1" i="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22" name="Striped Right Arrow 21"/>
          <p:cNvSpPr/>
          <p:nvPr/>
        </p:nvSpPr>
        <p:spPr>
          <a:xfrm>
            <a:off x="477766" y="5924485"/>
            <a:ext cx="4692608" cy="4140534"/>
          </a:xfrm>
          <a:prstGeom prst="stripedRightArrow">
            <a:avLst>
              <a:gd name="adj1" fmla="val 55614"/>
              <a:gd name="adj2" fmla="val 62164"/>
            </a:avLst>
          </a:prstGeom>
        </p:spPr>
        <p:style>
          <a:lnRef idx="1">
            <a:schemeClr val="accent2"/>
          </a:lnRef>
          <a:fillRef idx="3">
            <a:schemeClr val="accent2"/>
          </a:fillRef>
          <a:effectRef idx="2">
            <a:schemeClr val="accent2"/>
          </a:effectRef>
          <a:fontRef idx="minor">
            <a:schemeClr val="lt1"/>
          </a:fontRef>
        </p:style>
        <p:txBody>
          <a:bodyPr lIns="210879" tIns="105439" rIns="210879" bIns="105439" rtlCol="0" anchor="ctr"/>
          <a:lstStyle/>
          <a:p>
            <a:pPr algn="ctr"/>
            <a:r>
              <a:rPr lang="en-US" sz="3200" dirty="0" smtClean="0"/>
              <a:t>Islands mainly occupied by industries</a:t>
            </a:r>
            <a:endParaRPr lang="en-SG" sz="3200" dirty="0"/>
          </a:p>
        </p:txBody>
      </p:sp>
      <p:graphicFrame>
        <p:nvGraphicFramePr>
          <p:cNvPr id="21" name="Diagram 20"/>
          <p:cNvGraphicFramePr/>
          <p:nvPr/>
        </p:nvGraphicFramePr>
        <p:xfrm>
          <a:off x="5490144" y="4638601"/>
          <a:ext cx="15204576" cy="750099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7" name="Striped Right Arrow 26"/>
          <p:cNvSpPr/>
          <p:nvPr/>
        </p:nvSpPr>
        <p:spPr>
          <a:xfrm>
            <a:off x="692080" y="14925673"/>
            <a:ext cx="4692608" cy="4140534"/>
          </a:xfrm>
          <a:prstGeom prst="stripedRightArrow">
            <a:avLst>
              <a:gd name="adj1" fmla="val 55614"/>
              <a:gd name="adj2" fmla="val 62164"/>
            </a:avLst>
          </a:prstGeom>
        </p:spPr>
        <p:style>
          <a:lnRef idx="1">
            <a:schemeClr val="accent2"/>
          </a:lnRef>
          <a:fillRef idx="3">
            <a:schemeClr val="accent2"/>
          </a:fillRef>
          <a:effectRef idx="2">
            <a:schemeClr val="accent2"/>
          </a:effectRef>
          <a:fontRef idx="minor">
            <a:schemeClr val="lt1"/>
          </a:fontRef>
        </p:style>
        <p:txBody>
          <a:bodyPr lIns="210879" tIns="105439" rIns="210879" bIns="105439" rtlCol="0" anchor="ctr"/>
          <a:lstStyle/>
          <a:p>
            <a:pPr algn="ctr"/>
            <a:r>
              <a:rPr lang="en-US" sz="3200" dirty="0" smtClean="0"/>
              <a:t>Islands focusing on tourism</a:t>
            </a:r>
            <a:endParaRPr lang="en-SG" sz="3200" dirty="0"/>
          </a:p>
        </p:txBody>
      </p:sp>
      <p:graphicFrame>
        <p:nvGraphicFramePr>
          <p:cNvPr id="28" name="Diagram 27"/>
          <p:cNvGraphicFramePr/>
          <p:nvPr/>
        </p:nvGraphicFramePr>
        <p:xfrm>
          <a:off x="5621302" y="13711227"/>
          <a:ext cx="15204576" cy="7429552"/>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
        <p:nvSpPr>
          <p:cNvPr id="29" name="Horizontal Scroll 28"/>
          <p:cNvSpPr/>
          <p:nvPr/>
        </p:nvSpPr>
        <p:spPr>
          <a:xfrm>
            <a:off x="406328" y="20997903"/>
            <a:ext cx="12573088" cy="3714776"/>
          </a:xfrm>
          <a:prstGeom prst="horizontalScroll">
            <a:avLst>
              <a:gd name="adj" fmla="val 11724"/>
            </a:avLst>
          </a:prstGeom>
          <a:effectLst>
            <a:glow rad="101600">
              <a:schemeClr val="accent1">
                <a:satMod val="175000"/>
                <a:alpha val="40000"/>
              </a:schemeClr>
            </a:glow>
            <a:outerShdw blurRad="40000" dist="20000" dir="5400000" rotWithShape="0">
              <a:srgbClr val="000000">
                <a:alpha val="38000"/>
              </a:srgb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dirty="0" smtClean="0"/>
              <a:t>Pulau Pawai, Pulau Sudong and Pulau Senang are three islands very near one another and used for SAF and navy training. These islands are </a:t>
            </a:r>
            <a:r>
              <a:rPr lang="en-SG" sz="2800" dirty="0" smtClean="0"/>
              <a:t>mostly covered by dense vegetation, making it a wildlife haven for migratory birds and plants alike and there are little pollution and harm to the coastline community. It is evident from the dense population of coral reefs around the region.</a:t>
            </a:r>
            <a:endParaRPr lang="en-SG" sz="2800" dirty="0"/>
          </a:p>
        </p:txBody>
      </p:sp>
      <p:pic>
        <p:nvPicPr>
          <p:cNvPr id="1037" name="Picture 13" descr="C:\Program Files\Microsoft Office\MEDIA\CAGCAT10\j0285360.wmf"/>
          <p:cNvPicPr>
            <a:picLocks noChangeAspect="1" noChangeArrowheads="1"/>
          </p:cNvPicPr>
          <p:nvPr/>
        </p:nvPicPr>
        <p:blipFill>
          <a:blip r:embed="rId15"/>
          <a:srcRect/>
          <a:stretch>
            <a:fillRect/>
          </a:stretch>
        </p:blipFill>
        <p:spPr bwMode="auto">
          <a:xfrm>
            <a:off x="17551448" y="709511"/>
            <a:ext cx="3214854" cy="3964720"/>
          </a:xfrm>
          <a:prstGeom prst="rect">
            <a:avLst/>
          </a:prstGeom>
          <a:noFill/>
        </p:spPr>
      </p:pic>
      <p:sp>
        <p:nvSpPr>
          <p:cNvPr id="14" name="Cloud Callout 13"/>
          <p:cNvSpPr/>
          <p:nvPr/>
        </p:nvSpPr>
        <p:spPr>
          <a:xfrm>
            <a:off x="1763650" y="24355489"/>
            <a:ext cx="17645186" cy="2286016"/>
          </a:xfrm>
          <a:prstGeom prst="cloudCallout">
            <a:avLst>
              <a:gd name="adj1" fmla="val 4357"/>
              <a:gd name="adj2" fmla="val 139296"/>
            </a:avLst>
          </a:prstGeom>
          <a:solidFill>
            <a:schemeClr val="bg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rPr>
              <a:t>Pulau </a:t>
            </a:r>
            <a:r>
              <a:rPr lang="en-US" sz="3200" dirty="0" err="1" smtClean="0">
                <a:solidFill>
                  <a:schemeClr val="tx1"/>
                </a:solidFill>
              </a:rPr>
              <a:t>Tekukor</a:t>
            </a:r>
            <a:r>
              <a:rPr lang="en-US" sz="3200" dirty="0" smtClean="0">
                <a:solidFill>
                  <a:schemeClr val="tx1"/>
                </a:solidFill>
              </a:rPr>
              <a:t>: Set up as an international centre for habitat research and its environment is under protection. If only all the marine environment were unharmed like here…</a:t>
            </a:r>
            <a:endParaRPr lang="en-SG" sz="3200" dirty="0">
              <a:solidFill>
                <a:schemeClr val="tx1"/>
              </a:solidFill>
            </a:endParaRPr>
          </a:p>
        </p:txBody>
      </p:sp>
      <p:pic>
        <p:nvPicPr>
          <p:cNvPr id="15" name="Picture 14" descr="vsh0796l.jpg"/>
          <p:cNvPicPr>
            <a:picLocks noChangeAspect="1"/>
          </p:cNvPicPr>
          <p:nvPr/>
        </p:nvPicPr>
        <p:blipFill>
          <a:blip r:embed="rId16">
            <a:clrChange>
              <a:clrFrom>
                <a:srgbClr val="FEFEFE"/>
              </a:clrFrom>
              <a:clrTo>
                <a:srgbClr val="FEFEFE">
                  <a:alpha val="0"/>
                </a:srgbClr>
              </a:clrTo>
            </a:clrChange>
          </a:blip>
          <a:stretch>
            <a:fillRect/>
          </a:stretch>
        </p:blipFill>
        <p:spPr>
          <a:xfrm>
            <a:off x="477766" y="1281015"/>
            <a:ext cx="4857783" cy="4153400"/>
          </a:xfrm>
          <a:prstGeom prst="rect">
            <a:avLst/>
          </a:prstGeom>
        </p:spPr>
      </p:pic>
      <p:pic>
        <p:nvPicPr>
          <p:cNvPr id="16" name="Picture 15" descr="food chain.jpg"/>
          <p:cNvPicPr>
            <a:picLocks noChangeAspect="1"/>
          </p:cNvPicPr>
          <p:nvPr/>
        </p:nvPicPr>
        <p:blipFill>
          <a:blip r:embed="rId17">
            <a:clrChange>
              <a:clrFrom>
                <a:srgbClr val="FFFFFF"/>
              </a:clrFrom>
              <a:clrTo>
                <a:srgbClr val="FFFFFF">
                  <a:alpha val="0"/>
                </a:srgbClr>
              </a:clrTo>
            </a:clrChange>
          </a:blip>
          <a:stretch>
            <a:fillRect/>
          </a:stretch>
        </p:blipFill>
        <p:spPr>
          <a:xfrm>
            <a:off x="6549996" y="11210897"/>
            <a:ext cx="13859764" cy="3436822"/>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621</TotalTime>
  <Words>618</Words>
  <Application>Microsoft Office PowerPoint</Application>
  <PresentationFormat>Custom</PresentationFormat>
  <Paragraphs>54</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68</cp:revision>
  <dcterms:created xsi:type="dcterms:W3CDTF">2009-05-01T16:04:53Z</dcterms:created>
  <dcterms:modified xsi:type="dcterms:W3CDTF">2009-06-05T17:39:26Z</dcterms:modified>
</cp:coreProperties>
</file>